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5E1569-E93B-430F-A4A3-A4F3AD680E1B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A714C6-05DF-4BEF-B763-BED464C2B8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3"/>
            <a:ext cx="842968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Михайло Михайлович Коцюбинський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народився 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 вересня 1864 р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 місті</a:t>
            </a:r>
            <a:b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Вінниці в чиновницькій родині. 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Батько,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Михайло Матвійович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був дрібним державним службовцем (губернським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секретарем). Від природи людина неспокійна, він не терпів утисків, начальства й тому змушений був часто змінювати роботу. Тож сім’ї доводилося мандрувати з місця на місце. Своїм вихованням Коцюбинський зобов’язаний матері </a:t>
            </a:r>
            <a:r>
              <a:rPr lang="ru-RU" dirty="0">
                <a:solidFill>
                  <a:srgbClr val="C00000"/>
                </a:solidFill>
              </a:rPr>
              <a:t>—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Гликерії Максимівні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яка походила з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аристократичних родів, </a:t>
            </a:r>
            <a:r>
              <a:rPr lang="ru-RU" dirty="0">
                <a:solidFill>
                  <a:srgbClr val="C00000"/>
                </a:solidFill>
              </a:rPr>
              <a:t>—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вона 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дуже любила сина, вкладала 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нього всю душу. Від неї він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успадкував «тонку душевну 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організацію», «любов і розуміння 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природи».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library.vspu.edu.ua/ilustr/vistkoc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714620"/>
            <a:ext cx="4929222" cy="3762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210803"/>
            <a:ext cx="5429288" cy="650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Початкову освіту Михайло дістав удома. З 1875 р. навчався спочатку в останньому класі 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Барської початкової школи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 згодом упродовж п'яти років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1876 -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1880)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— у 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Шаргородському духовному училищі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   Тут сталася подія, про яку письменник згадував з деяким гумором. 12-літнім підлітком він закохався у 16-річну дівчину, а щоб привернути її увагу, вирішив стати «великою людиною» і накинувся на книжки. Твори Тараса Шевченка, Марка Вовчка справили на Михайла таке сильне враження, що він і сам захотів стати письменником. Після закінчення Шаргородської семінарії у1880 Михайло Коцюбинський поїхав до 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Кам'янця-Подільського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маючи намір навчатися в університеті, але ця мрія не здійснилася. 1881 року родина Коцюбинських, яка певний час переїздила з місця на місце, повернулася у Вінницю. Через тяжке матеріальне становище сім'ї юнакові не вдалося продовжити освіту: мати осліпла, а згодом (1886 року) помер батько. 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library.vspu.edu.ua/ilustr/vistko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87180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5357850" cy="4234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Коцюбинський був і залишається одним з найоригінальніших українських прозаїків. Знав 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дев'ять іноземних мов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серед яких грецька, кримська, циганська. Його називали Сонцепоклонником і Соняхом, бо над усе любив сонце, квіти і дітей. У своїх відомих на весь світ творах він оспівував цвіт яблуні, жайворонкову пісню, дитячі очі, малював словом людську біду і красу. З перших спроб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Коцюбинського-прозаїка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 нас дійшли оповідання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Андрій </a:t>
            </a:r>
            <a:r>
              <a:rPr lang="uk-UA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Соловійко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Вченіє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світ, а </a:t>
            </a:r>
            <a:r>
              <a:rPr lang="uk-UA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невченіє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тьма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(1884),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21-го грудня, на </a:t>
            </a:r>
            <a:r>
              <a:rPr lang="uk-UA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введеніє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(1885),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Дядько та тітка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(1885).</a:t>
            </a:r>
          </a:p>
        </p:txBody>
      </p:sp>
      <p:pic>
        <p:nvPicPr>
          <p:cNvPr id="13314" name="Picture 2" descr="http://cache.smashwire.com/bookCovers/7af21549ddd5388418f92bbc277668fa0f2c98fb-thu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7166"/>
            <a:ext cx="3143272" cy="4458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Друкуватися Коцюбинський почав у 1890 році: львівський дитячий журнал 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Дзвінок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 опублікував його вірш 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Наша хатка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На початку 1891 р. він їде в с.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Лопатинці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Вінниччині, де поєднує роботу домашнього вчителя в родині місцевого службовця з поглибленим вивченням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жття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села, народної мови, культури і розпочинає серйозну літературну працю. За один 1891 рік з-під його пера виходять оповідання «</a:t>
            </a:r>
            <a:r>
              <a:rPr lang="uk-UA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Харитя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Ялинка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П'ятизлотник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повість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віру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віршована казка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Завидющий брат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Твори привернули увагу літературної громадськості, засвідчили, що в українську прозу прийшов талановитий письменник. </a:t>
            </a:r>
          </a:p>
        </p:txBody>
      </p:sp>
      <p:pic>
        <p:nvPicPr>
          <p:cNvPr id="17410" name="Picture 2" descr="http://www.ukrlitzno.com.ua/wp-content/uploads/2012/11/%D0%9C%D0%B8%D1%85%D0%B0%D0%B9%D0%BB%D0%BE-%D0%9A%D0%BE%D1%86%D1%8E%D0%B1%D0%B8%D0%BD%D1%81%D1%8C%D0%BA%D0%B8%D0%B9-%D0%A5%D0%B0%D1%80%D0%B8%D1%82%D1%8F-%D1%81%D0%BA%D0%BE%D1%80%D0%BE%D1%87%D0%B5%D0%BD%D0%B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143248"/>
            <a:ext cx="2599126" cy="3214710"/>
          </a:xfrm>
          <a:prstGeom prst="rect">
            <a:avLst/>
          </a:prstGeom>
          <a:noFill/>
        </p:spPr>
      </p:pic>
      <p:pic>
        <p:nvPicPr>
          <p:cNvPr id="17414" name="Picture 6" descr="http://www.libex.ru/dimg/53b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98" y="3128983"/>
            <a:ext cx="245745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www.ukrlitzno.com.ua/wp-content/uploads/2012/11/%D0%9C%D0%B8%D1%85%D0%B0%D0%B9%D0%BB%D0%BE-%D0%9A%D0%BE%D1%86%D1%8E%D0%B1%D0%B8%D0%BD%D1%81%D1%8C%D0%BA%D0%B8%D0%B9-%D0%94%D0%BE%D1%80%D0%BE%D0%B3%D0%BE%D1%8E-%D1%86%D1%96%D0%BD%D0%BE%D1%8E-%D1%81%D0%BA%D0%BE%D1%80%D0%BE%D1%87%D0%B5%D0%BD%D0%BE-3.jpg"/>
          <p:cNvPicPr>
            <a:picLocks noChangeAspect="1" noChangeArrowheads="1"/>
          </p:cNvPicPr>
          <p:nvPr/>
        </p:nvPicPr>
        <p:blipFill>
          <a:blip r:embed="rId2" cstate="print"/>
          <a:srcRect l="10412" r="9765"/>
          <a:stretch>
            <a:fillRect/>
          </a:stretch>
        </p:blipFill>
        <p:spPr bwMode="auto">
          <a:xfrm>
            <a:off x="4643438" y="214290"/>
            <a:ext cx="1643074" cy="242889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0034" y="285728"/>
            <a:ext cx="45005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початку 90-х рр. частина молодої української інтелігенції, перейнятої ліберально-просвітительськими ідеями, утворює організацію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“Братство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тарасівців”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з учасниками якої Коцюбинський деякий час підтримував зв'язок. Цей зв'язок відбився на його творчості. У казці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“Хо”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(1894) Коцюбинський підносить значення ліберально-просвітительської діяльності.</a:t>
            </a:r>
          </a:p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Роки перебування Коцюбинського на урядовій службі в Молдавії і Криму дали життєвий матеріал для його творів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“Для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загального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добра”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(1895),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“Пе-коптьор”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(1896),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“Посол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від чорного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царя”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(1897),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“Відьма”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(1898), “В путах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шайтана”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(1899),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“Дорогою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ціною”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(1901),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“На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камені”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(1902), “У грішний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“Під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мінаретами”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(1904).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feb-web.ru/feb/kle/pictures/ke3-784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14290"/>
            <a:ext cx="2074242" cy="3357586"/>
          </a:xfrm>
          <a:prstGeom prst="rect">
            <a:avLst/>
          </a:prstGeom>
          <a:noFill/>
        </p:spPr>
      </p:pic>
      <p:pic>
        <p:nvPicPr>
          <p:cNvPr id="18438" name="Picture 6" descr="http://lib.mn/img/fb2-230000-241999/2393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643182"/>
            <a:ext cx="2428892" cy="3852726"/>
          </a:xfrm>
          <a:prstGeom prst="rect">
            <a:avLst/>
          </a:prstGeom>
          <a:noFill/>
        </p:spPr>
      </p:pic>
      <p:pic>
        <p:nvPicPr>
          <p:cNvPr id="18442" name="Picture 10" descr="http://img2.imagesbn.com/p/2940044199859_p0_v1_s260x4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3161" y="3643314"/>
            <a:ext cx="1567995" cy="2219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65008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п'ятиліття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революцією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1905 — 1907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написав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опублікував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Fata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morgana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Революція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остаточно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відкрила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світові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село, 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текст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продовжив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як другу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Друга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Fata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morgana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найвизначніших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подіями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Провідним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жанром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малої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прози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1901р.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новела. У 1906 — 1912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Fata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morgana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новели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іде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(1906),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Intermezzo”, “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(1907), “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 grata”, “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 ми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їздили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Криниці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(1908), “Дебют” (1909), “Сон”, “Лист” (1911),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Подарунок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іменини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винні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образки-етюди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“Хвала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!”, “На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(1912), 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повість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Тіні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забутих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(1911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://hotline.ua/img/bx/6486/9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13427"/>
            <a:ext cx="1928826" cy="2630217"/>
          </a:xfrm>
          <a:prstGeom prst="rect">
            <a:avLst/>
          </a:prstGeom>
          <a:noFill/>
        </p:spPr>
      </p:pic>
      <p:pic>
        <p:nvPicPr>
          <p:cNvPr id="19462" name="Picture 6" descr="http://cache.smashwire.com/bookCovers/259d79fea0254242464ac37caba423f46c9043e5-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500570"/>
            <a:ext cx="1611624" cy="2214554"/>
          </a:xfrm>
          <a:prstGeom prst="rect">
            <a:avLst/>
          </a:prstGeom>
          <a:noFill/>
        </p:spPr>
      </p:pic>
      <p:pic>
        <p:nvPicPr>
          <p:cNvPr id="19466" name="Picture 10" descr="Михайло Коцюбинський – Фата Морга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00570"/>
            <a:ext cx="1571636" cy="2214578"/>
          </a:xfrm>
          <a:prstGeom prst="rect">
            <a:avLst/>
          </a:prstGeom>
          <a:noFill/>
        </p:spPr>
      </p:pic>
      <p:pic>
        <p:nvPicPr>
          <p:cNvPr id="19468" name="Picture 12" descr="http://j.livelib.ru/boocover/1000521425/l/bf0f/Mihajlo_Kotsyubinskij__Podarunok_na_%D1%96menin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4500570"/>
            <a:ext cx="1571636" cy="2216008"/>
          </a:xfrm>
          <a:prstGeom prst="rect">
            <a:avLst/>
          </a:prstGeom>
          <a:noFill/>
        </p:spPr>
      </p:pic>
      <p:pic>
        <p:nvPicPr>
          <p:cNvPr id="19470" name="Picture 14" descr="http://kotsyubinsky-lib.nethouse.ru/static/img/0000/0000/8782/8782242.4eqy35yw10.W66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142852"/>
            <a:ext cx="1905000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9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Навесні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1913 р. М.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Коцюбинського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стало.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Поховали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Болдиній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Чернігові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улюбленому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щоденних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прогулянок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Мовна практика Коцюбинського — один з яскравих прикладів широкого підходу до розвитку літературної мови. Не заперечуючи ваги різних стилів української літературної мови, слів-новотворів, оригінальних виразів, конструкцій, він головним джерелом збагачення мови літератури вважав загальнонародну розмову.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e.zavantag.com/tw_files2/urls_8/89/d-88023/7z-docs/2_html_m289b0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7540735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</TotalTime>
  <Words>233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Домашний</cp:lastModifiedBy>
  <cp:revision>21</cp:revision>
  <dcterms:created xsi:type="dcterms:W3CDTF">2014-01-16T22:43:59Z</dcterms:created>
  <dcterms:modified xsi:type="dcterms:W3CDTF">2014-04-29T19:26:28Z</dcterms:modified>
</cp:coreProperties>
</file>