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68" r:id="rId5"/>
    <p:sldId id="258" r:id="rId6"/>
    <p:sldId id="270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12576" y="0"/>
            <a:ext cx="109728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Планеты Солнечной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системы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4509120"/>
            <a:ext cx="6400800" cy="1752600"/>
          </a:xfrm>
        </p:spPr>
        <p:txBody>
          <a:bodyPr/>
          <a:lstStyle/>
          <a:p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510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124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Марс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Марс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— четвёртая по удалённости от Солнца и седьмая по размерам планета Солнечной системы; масса планеты составляет 10,7 % массы Земли.  </a:t>
            </a:r>
            <a:endParaRPr lang="ru-RU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Названа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честь Марса — древнеримского бога войны, соответствующего древнегреческому Аресу.  Иногда Марс называют «красной планетой» из-за красноватого оттенка поверхности, придаваемого ей оксидом железа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Марса есть два естественных спутника — Фобос и </a:t>
            </a:r>
            <a:r>
              <a:rPr lang="ru-RU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Деймос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02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20689" y="-315416"/>
            <a:ext cx="12761911" cy="717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Юпитер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Юпитер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— пятая планета от Солнца, крупнейшая в Солнечной системе. Наряду с Сатурном, Ураном и Нептуном Юпитер классифицируется как газовый гигант.</a:t>
            </a:r>
          </a:p>
          <a:p>
            <a:pPr marL="0" indent="0">
              <a:buNone/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Современное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название Юпитера происходит от имени древнеримского верховного бога-громовержца. Юпитер имеет, по крайней мере, 67 спутников, самые крупные из которых — Ио, Европа, Ганимед и Каллисто — были открыты Галилео Галилеем в 1610 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году.</a:t>
            </a: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815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0604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Сатурн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Сатурн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— шестая планета от Солнца и вторая по размерам планета в Солнечной системе после 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Юпитера, газовый гигант.</a:t>
            </a:r>
          </a:p>
          <a:p>
            <a:pPr marL="0" indent="0">
              <a:buNone/>
            </a:pP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Сатурн обладает заметной системой колец, состоящей главным образом из частичек льда, меньшего количества тяжёлых элементов и пыли. Вокруг планеты обращается 62 известных на данный момент спутника.</a:t>
            </a:r>
            <a:endParaRPr lang="ru-RU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159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14420"/>
            <a:ext cx="10163175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Уран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Уран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— планета Солнечной системы, седьмая по удалённости от Солнца, третья по диаметру и четвёртая по массе. Была открыта в 1781 году английским астрономом Уильямом Гершелем и названа в честь греческого бога неба 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Урана.</a:t>
            </a:r>
          </a:p>
          <a:p>
            <a:pPr marL="0" indent="0">
              <a:buNone/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Урана имеется система колец и магнитосфера, а кроме того, 27 спутников. </a:t>
            </a:r>
          </a:p>
        </p:txBody>
      </p:sp>
    </p:spTree>
    <p:extLst>
      <p:ext uri="{BB962C8B-B14F-4D97-AF65-F5344CB8AC3E}">
        <p14:creationId xmlns:p14="http://schemas.microsoft.com/office/powerpoint/2010/main" xmlns="" val="75129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91480"/>
            <a:ext cx="9144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Нептун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Нептун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— восьмая и самая дальняя планета Солнечной системы. Нептун также является четвёртой по диаметру и третьей по массе планетой. Масса Нептуна в 17,2 раза, а диаметр экватора в 3,9 раза больше таковых у 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Земли. </a:t>
            </a:r>
          </a:p>
          <a:p>
            <a:pPr marL="0" indent="0">
              <a:buNone/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Планета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была названа в честь римского бога морей. </a:t>
            </a:r>
            <a:endParaRPr lang="ru-RU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Нептуна на данный момент известно 14 спутников</a:t>
            </a:r>
          </a:p>
        </p:txBody>
      </p:sp>
    </p:spTree>
    <p:extLst>
      <p:ext uri="{BB962C8B-B14F-4D97-AF65-F5344CB8AC3E}">
        <p14:creationId xmlns:p14="http://schemas.microsoft.com/office/powerpoint/2010/main" xmlns="" val="9362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005064" y="-1395536"/>
            <a:ext cx="18288000" cy="1143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Вывод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556792"/>
            <a:ext cx="720000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Солнечная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система еще не 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освоена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человеком даже на миллионную часть. 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Она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скрывает в себе много не известного, интересного не познанного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Все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объекты Солнечной системы можно разделить на четыре группы: Солнце, большие планеты, спутники планет и малые тела. 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Из них только на одной планете Земля существует жизнь.</a:t>
            </a: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163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556" y="22029"/>
            <a:ext cx="8280920" cy="810344"/>
          </a:xfrm>
        </p:spPr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Содержание: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980728"/>
            <a:ext cx="8229600" cy="576064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spcBef>
                <a:spcPts val="0"/>
              </a:spcBef>
              <a:buAutoNum type="arabicPeriod"/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Солнечная система</a:t>
            </a:r>
          </a:p>
          <a:p>
            <a:pPr marL="514350" indent="-514350">
              <a:spcBef>
                <a:spcPts val="0"/>
              </a:spcBef>
              <a:buAutoNum type="arabicPeriod"/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Планеты</a:t>
            </a:r>
          </a:p>
          <a:p>
            <a:pPr marL="514350" indent="-514350">
              <a:spcBef>
                <a:spcPts val="0"/>
              </a:spcBef>
              <a:buAutoNum type="arabicPeriod"/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появились планеты</a:t>
            </a:r>
          </a:p>
          <a:p>
            <a:pPr marL="514350" indent="-514350">
              <a:spcBef>
                <a:spcPts val="0"/>
              </a:spcBef>
              <a:buAutoNum type="arabicPeriod"/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Планеты Солнечной системы:</a:t>
            </a:r>
          </a:p>
          <a:p>
            <a:pPr marL="514350" indent="-514350">
              <a:spcBef>
                <a:spcPts val="0"/>
              </a:spcBef>
              <a:buAutoNum type="arabicPeriod"/>
            </a:pP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514350" indent="-514350">
              <a:spcBef>
                <a:spcPts val="0"/>
              </a:spcBef>
              <a:buAutoNum type="arabicPeriod"/>
            </a:pPr>
            <a:endParaRPr lang="ru-RU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514350" indent="-514350">
              <a:spcBef>
                <a:spcPts val="0"/>
              </a:spcBef>
              <a:buAutoNum type="arabicPeriod"/>
            </a:pP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514350" indent="-514350">
              <a:spcBef>
                <a:spcPts val="0"/>
              </a:spcBef>
              <a:buAutoNum type="arabicPeriod"/>
            </a:pPr>
            <a:endParaRPr lang="ru-RU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514350" indent="-514350">
              <a:spcBef>
                <a:spcPts val="0"/>
              </a:spcBef>
              <a:buAutoNum type="arabicPeriod"/>
            </a:pP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514350" indent="-514350">
              <a:spcBef>
                <a:spcPts val="0"/>
              </a:spcBef>
              <a:buAutoNum type="arabicPeriod"/>
            </a:pPr>
            <a:endParaRPr lang="ru-RU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514350" indent="-514350">
              <a:spcBef>
                <a:spcPts val="0"/>
              </a:spcBef>
              <a:buAutoNum type="arabicPeriod"/>
            </a:pPr>
            <a:endParaRPr lang="ru-RU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514350" indent="-514350">
              <a:spcBef>
                <a:spcPts val="0"/>
              </a:spcBef>
              <a:buAutoNum type="arabicPeriod"/>
            </a:pP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514350" indent="-514350">
              <a:spcBef>
                <a:spcPts val="0"/>
              </a:spcBef>
              <a:buAutoNum type="arabicPeriod"/>
            </a:pPr>
            <a:endParaRPr lang="ru-RU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514350" indent="-514350">
              <a:spcBef>
                <a:spcPts val="0"/>
              </a:spcBef>
              <a:buAutoNum type="arabicPeriod"/>
            </a:pP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514350" indent="-514350">
              <a:spcBef>
                <a:spcPts val="0"/>
              </a:spcBef>
              <a:buAutoNum type="arabicPeriod"/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Вывод</a:t>
            </a:r>
          </a:p>
          <a:p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6116" y="2492896"/>
            <a:ext cx="34858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Меркурий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Венера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Земля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Марс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Юпитер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Сатурн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Уран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Нептун</a:t>
            </a:r>
          </a:p>
        </p:txBody>
      </p:sp>
    </p:spTree>
    <p:extLst>
      <p:ext uri="{BB962C8B-B14F-4D97-AF65-F5344CB8AC3E}">
        <p14:creationId xmlns:p14="http://schemas.microsoft.com/office/powerpoint/2010/main" xmlns="" val="259647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07579" y="-99392"/>
            <a:ext cx="12192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Солнечная система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4482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Солнечная система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— планетная система, включающая в себя центральную звезду — Солнце — и все естественные космические объекты, обращающиеся вокруг Солнца. Она сформировалась путём гравитационного сжатия газопылевого облака примерно 4,57 млрд лет 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назад.</a:t>
            </a: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943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-1179512"/>
            <a:ext cx="121920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Планеты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Планета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(греч. 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странник») — это небесное тело, вращающееся по орбите вокруг звезды или её остатков, достаточно массивное, чтобы стать округлым под действием собственной гравитации, но недостаточно массивное для начала термоядерной 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реакции.</a:t>
            </a: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126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42988" y="-79375"/>
            <a:ext cx="11229976" cy="701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Планеты Солнечной системы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64327"/>
            <a:ext cx="48245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Планеты земной группы:</a:t>
            </a:r>
          </a:p>
          <a:p>
            <a:pPr marL="0" indent="0">
              <a:buNone/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 Меркурий</a:t>
            </a: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2. Венера</a:t>
            </a: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3. Земля</a:t>
            </a: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4. Марс</a:t>
            </a: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8064" y="1707672"/>
            <a:ext cx="36724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Планеты-гиганты:</a:t>
            </a:r>
          </a:p>
          <a:p>
            <a:pPr>
              <a:spcBef>
                <a:spcPts val="600"/>
              </a:spcBef>
            </a:pPr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Юпитер</a:t>
            </a:r>
          </a:p>
          <a:p>
            <a:pPr>
              <a:spcBef>
                <a:spcPts val="600"/>
              </a:spcBef>
            </a:pP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6. Сатурн</a:t>
            </a:r>
          </a:p>
          <a:p>
            <a:pPr>
              <a:spcBef>
                <a:spcPts val="600"/>
              </a:spcBef>
            </a:pP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7. Уран</a:t>
            </a:r>
          </a:p>
          <a:p>
            <a:pPr>
              <a:spcBef>
                <a:spcPts val="600"/>
              </a:spcBef>
            </a:pP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8. Нептун</a:t>
            </a:r>
          </a:p>
        </p:txBody>
      </p:sp>
    </p:spTree>
    <p:extLst>
      <p:ext uri="{BB962C8B-B14F-4D97-AF65-F5344CB8AC3E}">
        <p14:creationId xmlns:p14="http://schemas.microsoft.com/office/powerpoint/2010/main" xmlns="" val="78152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появились планеты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Ориентировочно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5–6 миллиардов лет назад одно из газопылевых облаков нашей большой Галактики (Млечного пути), имеющее форму диска, начало сжиматься к центру, понемногу формируя нынешнее Солнце. Дальше, по одной из теорий, под действием мощных сил притяжения, большое количество частиц пыли и газа, вращающихся вокруг Солнца, стали слипаться в шары – образуя будущие планеты. Как гласит другая теория, газопылевое облако сразу распалось на раздельные скопления частиц, которые, сжимались и уплотнялись, образовав нынешние планеты. Теперь 8 планет вокруг Солнца вращается постоянно.</a:t>
            </a:r>
          </a:p>
        </p:txBody>
      </p:sp>
    </p:spTree>
    <p:extLst>
      <p:ext uri="{BB962C8B-B14F-4D97-AF65-F5344CB8AC3E}">
        <p14:creationId xmlns:p14="http://schemas.microsoft.com/office/powerpoint/2010/main" xmlns="" val="392316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Меркурий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6288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Меркурий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— самая близкая к Солнцу планета Солнечной системы, обращающаяся вокруг Солнца за 88 земных суток. </a:t>
            </a:r>
            <a:endParaRPr lang="ru-RU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Продолжительность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одних звёздных суток на Меркурии составляет 58,65 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земных,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 солнечных — 176 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земных. 	</a:t>
            </a:r>
          </a:p>
          <a:p>
            <a:pPr marL="0" indent="0">
              <a:buNone/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Планета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названа в честь древнеримского бога торговли — быстроногого Меркурия, поскольку она движется по небу быстрее других планет.</a:t>
            </a:r>
          </a:p>
        </p:txBody>
      </p:sp>
    </p:spTree>
    <p:extLst>
      <p:ext uri="{BB962C8B-B14F-4D97-AF65-F5344CB8AC3E}">
        <p14:creationId xmlns:p14="http://schemas.microsoft.com/office/powerpoint/2010/main" xmlns="" val="212623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19472"/>
            <a:ext cx="9144000" cy="896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Венера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Венера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— вторая внутренняя планета Солнечной системы с периодом обращения в 224,7 земных суток. </a:t>
            </a:r>
            <a:endParaRPr lang="ru-RU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Названа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именем Венеры, богини любви из римского пантеона. Это единственная из восьми основных планет Солнечной системы, получившая название в честь женского божества.</a:t>
            </a:r>
          </a:p>
        </p:txBody>
      </p:sp>
    </p:spTree>
    <p:extLst>
      <p:ext uri="{BB962C8B-B14F-4D97-AF65-F5344CB8AC3E}">
        <p14:creationId xmlns:p14="http://schemas.microsoft.com/office/powerpoint/2010/main" xmlns="" val="182747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891480"/>
            <a:ext cx="9252520" cy="9252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940" y="260648"/>
            <a:ext cx="8229600" cy="1143000"/>
          </a:xfrm>
        </p:spPr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Земля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940" y="1308212"/>
            <a:ext cx="8229600" cy="48531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Земля </a:t>
            </a:r>
            <a:r>
              <a:rPr lang="ru-RU" sz="3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— третья от Солнца планета. Пятая по размеру среди всех планет Солнечной системы. Она является также крупнейшей по диаметру, массе и плотности среди планет земной группы. </a:t>
            </a:r>
            <a:endParaRPr lang="ru-RU" sz="30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3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Единственное </a:t>
            </a:r>
            <a:r>
              <a:rPr lang="ru-RU" sz="3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известное человеку на данный момент тело Солнечной системы в частности и Вселенной вообще, населённое живыми организмами</a:t>
            </a:r>
            <a:r>
              <a:rPr lang="ru-RU" sz="3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</a:p>
          <a:p>
            <a:pPr marL="0" indent="0">
              <a:buNone/>
            </a:pPr>
            <a:r>
              <a:rPr lang="ru-RU" sz="3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Земли есть один единственный спутник - Луна</a:t>
            </a:r>
            <a:endParaRPr lang="ru-RU" sz="30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360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733</Words>
  <Application>Microsoft Office PowerPoint</Application>
  <PresentationFormat>Экран (4:3)</PresentationFormat>
  <Paragraphs>73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Планеты Солнечной системы</vt:lpstr>
      <vt:lpstr>Содержание:</vt:lpstr>
      <vt:lpstr>Солнечная система</vt:lpstr>
      <vt:lpstr>Планеты</vt:lpstr>
      <vt:lpstr>Планеты Солнечной системы</vt:lpstr>
      <vt:lpstr>Как появились планеты</vt:lpstr>
      <vt:lpstr>Меркурий</vt:lpstr>
      <vt:lpstr>Венера</vt:lpstr>
      <vt:lpstr>Земля</vt:lpstr>
      <vt:lpstr>Марс</vt:lpstr>
      <vt:lpstr>Юпитер</vt:lpstr>
      <vt:lpstr>Сатурн</vt:lpstr>
      <vt:lpstr>Уран</vt:lpstr>
      <vt:lpstr>Нептун</vt:lpstr>
      <vt:lpstr>Вывод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Планеты Солнечной системы</dc:title>
  <cp:lastModifiedBy>Элизиум</cp:lastModifiedBy>
  <cp:revision>26</cp:revision>
  <dcterms:modified xsi:type="dcterms:W3CDTF">2014-06-04T12:39:11Z</dcterms:modified>
</cp:coreProperties>
</file>