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C7BC-F212-408D-8D01-C3EB66DE4B7C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AE8C-AF20-4C48-A836-4EDEDA355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147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C7BC-F212-408D-8D01-C3EB66DE4B7C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AE8C-AF20-4C48-A836-4EDEDA355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089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C7BC-F212-408D-8D01-C3EB66DE4B7C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AE8C-AF20-4C48-A836-4EDEDA355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983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C7BC-F212-408D-8D01-C3EB66DE4B7C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AE8C-AF20-4C48-A836-4EDEDA355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464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C7BC-F212-408D-8D01-C3EB66DE4B7C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AE8C-AF20-4C48-A836-4EDEDA355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858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C7BC-F212-408D-8D01-C3EB66DE4B7C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AE8C-AF20-4C48-A836-4EDEDA355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169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C7BC-F212-408D-8D01-C3EB66DE4B7C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AE8C-AF20-4C48-A836-4EDEDA355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451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C7BC-F212-408D-8D01-C3EB66DE4B7C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AE8C-AF20-4C48-A836-4EDEDA355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43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C7BC-F212-408D-8D01-C3EB66DE4B7C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AE8C-AF20-4C48-A836-4EDEDA355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43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C7BC-F212-408D-8D01-C3EB66DE4B7C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AE8C-AF20-4C48-A836-4EDEDA355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024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C7BC-F212-408D-8D01-C3EB66DE4B7C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AE8C-AF20-4C48-A836-4EDEDA355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285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FC7BC-F212-408D-8D01-C3EB66DE4B7C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7AE8C-AF20-4C48-A836-4EDEDA355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462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c/c9/Brassica_oleracea2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://upload.wikimedia.org/wikipedia/commons/1/10/Olive-tree-fruit-august-0.jpg" TargetMode="Externa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upload.wikimedia.org/wikipedia/commons/4/45/Coffee_Tree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33350" y="161925"/>
            <a:ext cx="8846170" cy="6534150"/>
          </a:xfrm>
          <a:prstGeom prst="rect">
            <a:avLst/>
          </a:prstGeom>
          <a:gradFill>
            <a:gsLst>
              <a:gs pos="0">
                <a:schemeClr val="bg1"/>
              </a:gs>
              <a:gs pos="76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3320" y="1599282"/>
            <a:ext cx="7391400" cy="2387600"/>
          </a:xfrm>
          <a:ln w="57150">
            <a:solidFill>
              <a:schemeClr val="tx1">
                <a:alpha val="40000"/>
              </a:schemeClr>
            </a:solidFill>
            <a:prstDash val="dash"/>
          </a:ln>
        </p:spPr>
        <p:txBody>
          <a:bodyPr>
            <a:normAutofit fontScale="90000"/>
          </a:bodyPr>
          <a:lstStyle/>
          <a:p>
            <a:pPr algn="r"/>
            <a:r>
              <a:rPr lang="ru-RU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Центры происхождения культурных </a:t>
            </a:r>
            <a:r>
              <a:rPr lang="ru-RU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растений</a:t>
            </a:r>
            <a:br>
              <a:rPr lang="ru-RU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по </a:t>
            </a:r>
            <a:r>
              <a:rPr lang="ru-RU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Н</a:t>
            </a:r>
            <a:r>
              <a:rPr lang="ru-RU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. И. Вавилову</a:t>
            </a:r>
            <a:endParaRPr lang="ru-RU" b="1" dirty="0">
              <a:ln w="9525">
                <a:solidFill>
                  <a:schemeClr val="tx1"/>
                </a:solidFill>
                <a:prstDash val="solid"/>
              </a:ln>
              <a:solidFill>
                <a:schemeClr val="accent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86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33350" y="161925"/>
              <a:ext cx="8846170" cy="653415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76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5547179" y="1028417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Индийский очаг </a:t>
            </a:r>
          </a:p>
          <a:p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находится на </a:t>
            </a:r>
          </a:p>
          <a:p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полуострове Индостан.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://dobre.stb.ua/wp-content/uploads/sites/13/2014/08/R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17" y="1626677"/>
            <a:ext cx="4619625" cy="2933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greenplanet.pro/upload/iblock/ff2/ff2b3f7dcc1fc9d91db568c3cab228d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5500" y1="25108" x2="15500" y2="25108"/>
                        <a14:foregroundMark x1="10000" y1="33190" x2="25400" y2="12823"/>
                        <a14:foregroundMark x1="33700" y1="5496" x2="33700" y2="54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062" y="3816251"/>
            <a:ext cx="3175961" cy="2947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homester.com.ua/wp-content/uploads/2014/07/1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10" y="4258666"/>
            <a:ext cx="3950387" cy="2518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93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74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33349" y="156589"/>
            <a:ext cx="8846170" cy="6534150"/>
          </a:xfrm>
          <a:prstGeom prst="rect">
            <a:avLst/>
          </a:prstGeom>
          <a:gradFill>
            <a:gsLst>
              <a:gs pos="0">
                <a:schemeClr val="bg1"/>
              </a:gs>
              <a:gs pos="76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upload.wikimedia.org/wikipedia/commons/b/bd/Nikolai_Vavilov_NYW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61925"/>
            <a:ext cx="5280479" cy="652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5413829" y="161925"/>
            <a:ext cx="0" cy="65341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5683703" y="1202008"/>
            <a:ext cx="319042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аиболее полную и целостную теорию центров происхождения видов культурных растений сформулировал Николай Иванович Вавилов в ходе исследований в 20-30-е годы прошлого века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35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33350" y="161925"/>
            <a:ext cx="8846170" cy="6534150"/>
          </a:xfrm>
          <a:prstGeom prst="rect">
            <a:avLst/>
          </a:prstGeom>
          <a:gradFill>
            <a:gsLst>
              <a:gs pos="0">
                <a:schemeClr val="bg1"/>
              </a:gs>
              <a:gs pos="76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://www.cellbiol.ru/files/u1/genesi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1" b="13698"/>
          <a:stretch/>
        </p:blipFill>
        <p:spPr bwMode="auto">
          <a:xfrm>
            <a:off x="133350" y="1514475"/>
            <a:ext cx="8846170" cy="5181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21495"/>
            <a:ext cx="8229600" cy="60801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Центры происхождения культурных растений</a:t>
            </a:r>
          </a:p>
        </p:txBody>
      </p:sp>
    </p:spTree>
    <p:extLst>
      <p:ext uri="{BB962C8B-B14F-4D97-AF65-F5344CB8AC3E}">
        <p14:creationId xmlns:p14="http://schemas.microsoft.com/office/powerpoint/2010/main" val="385205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33350" y="161925"/>
              <a:ext cx="8846170" cy="653415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76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246744" y="340250"/>
            <a:ext cx="8732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настоящее время выделяют десять-двенадцать центров происхождения культурных растений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0" descr="3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350" y="3509192"/>
            <a:ext cx="8846170" cy="318688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24857" y="1259074"/>
            <a:ext cx="4572000" cy="182357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ts val="2695"/>
              </a:lnSpc>
            </a:pPr>
            <a:r>
              <a:rPr lang="ru-RU" sz="2400" dirty="0" smtClean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1 - средиземноморский,</a:t>
            </a:r>
            <a:endParaRPr lang="ru-RU" sz="2800" dirty="0" smtClean="0">
              <a:effectLst/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algn="just">
              <a:lnSpc>
                <a:spcPts val="2695"/>
              </a:lnSpc>
            </a:pPr>
            <a:r>
              <a:rPr lang="en-US" sz="2400" dirty="0" smtClean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2 -</a:t>
            </a:r>
            <a:r>
              <a:rPr lang="ru-RU" sz="2400" dirty="0" smtClean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 переднеазиатский,</a:t>
            </a:r>
            <a:endParaRPr lang="ru-RU" sz="2800" dirty="0" smtClean="0">
              <a:effectLst/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algn="just">
              <a:lnSpc>
                <a:spcPts val="2695"/>
              </a:lnSpc>
            </a:pPr>
            <a:r>
              <a:rPr lang="en-US" sz="2400" dirty="0" smtClean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3 -</a:t>
            </a:r>
            <a:r>
              <a:rPr lang="ru-RU" sz="2400" dirty="0" smtClean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 среднеазиатский,</a:t>
            </a:r>
            <a:endParaRPr lang="ru-RU" sz="2800" dirty="0" smtClean="0">
              <a:effectLst/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algn="just">
              <a:lnSpc>
                <a:spcPts val="2695"/>
              </a:lnSpc>
            </a:pPr>
            <a:r>
              <a:rPr lang="ru-RU" sz="2400" dirty="0" smtClean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4 - эфиопский,</a:t>
            </a:r>
            <a:endParaRPr lang="ru-RU" sz="2800" dirty="0" smtClean="0">
              <a:effectLst/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algn="just">
              <a:lnSpc>
                <a:spcPts val="2695"/>
              </a:lnSpc>
            </a:pPr>
            <a:r>
              <a:rPr lang="ru-RU" sz="2400" dirty="0" smtClean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5 - северокитайский,</a:t>
            </a:r>
            <a:endParaRPr lang="ru-RU" sz="2800" dirty="0">
              <a:effectLst/>
              <a:latin typeface="Monotype Corsiva" panose="03010101010201010101" pitchFamily="66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52189" y="1259074"/>
            <a:ext cx="4572000" cy="182357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ts val="2695"/>
              </a:lnSpc>
            </a:pPr>
            <a:r>
              <a:rPr lang="ru-RU" sz="2400" dirty="0" smtClean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6 - индийский,</a:t>
            </a:r>
            <a:endParaRPr lang="ru-RU" sz="2800" dirty="0" smtClean="0">
              <a:effectLst/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algn="just">
              <a:lnSpc>
                <a:spcPts val="2695"/>
              </a:lnSpc>
            </a:pPr>
            <a:r>
              <a:rPr lang="ru-RU" sz="2400" dirty="0" smtClean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7 - индонезийский,</a:t>
            </a:r>
            <a:endParaRPr lang="ru-RU" sz="2800" dirty="0" smtClean="0">
              <a:effectLst/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algn="just">
              <a:lnSpc>
                <a:spcPts val="2695"/>
              </a:lnSpc>
            </a:pPr>
            <a:r>
              <a:rPr lang="ru-RU" sz="2400" dirty="0" smtClean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8 - мексиканский,</a:t>
            </a:r>
            <a:endParaRPr lang="ru-RU" sz="2800" dirty="0" smtClean="0">
              <a:effectLst/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algn="just">
              <a:lnSpc>
                <a:spcPts val="2695"/>
              </a:lnSpc>
            </a:pPr>
            <a:r>
              <a:rPr lang="ru-RU" sz="2400" dirty="0" smtClean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9 - перуанский,</a:t>
            </a:r>
            <a:endParaRPr lang="ru-RU" sz="2800" dirty="0" smtClean="0">
              <a:effectLst/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algn="just">
              <a:lnSpc>
                <a:spcPts val="2695"/>
              </a:lnSpc>
            </a:pPr>
            <a:r>
              <a:rPr lang="ru-RU" sz="2400" dirty="0" smtClean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10- </a:t>
            </a:r>
            <a:r>
              <a:rPr lang="ru-RU" sz="2400" dirty="0" err="1" smtClean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западносуданский</a:t>
            </a:r>
            <a:r>
              <a:rPr lang="ru-RU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16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33350" y="161925"/>
              <a:ext cx="8846170" cy="653415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76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4188008" y="225363"/>
            <a:ext cx="46008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Северокитайский очаг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 descr="http://novyediety.ru/wp-content/uploads/2013/02/dieta-na-hurme.jpg?9d7bd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726" y="1294631"/>
            <a:ext cx="4753046" cy="308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farming.by/wp-content/uploads/2012/02/grechih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22" y="4383699"/>
            <a:ext cx="2360417" cy="1800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pp.ru/club/soy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94" y="3627023"/>
            <a:ext cx="2573028" cy="2556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455886" y="880555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располагается в умеренной зоне бассейна реки Хуанхэ.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34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33350" y="161925"/>
              <a:ext cx="8846170" cy="653415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76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4291406" y="128508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объединяет области Европы, Африки и Азии, прилегающие к Средиземному морю.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24057" y="497339"/>
            <a:ext cx="51912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Средиземноморский очаг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1" y="3938588"/>
            <a:ext cx="2711568" cy="2008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9" descr="Файл:Brassica oleracea2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70" y="1690689"/>
            <a:ext cx="2704598" cy="2125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Файл:Olive-tree-fruit-august-0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859" y="3405375"/>
            <a:ext cx="3529013" cy="2647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98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33350" y="161925"/>
              <a:ext cx="8846170" cy="653415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76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4067751" y="741620"/>
            <a:ext cx="47666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Переднеазиатский очаг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16484" y="1566069"/>
            <a:ext cx="4284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расположен в Малой Азии, Закавказье (Армении), Иране.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7250" y="1916282"/>
            <a:ext cx="4370586" cy="3146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90355" y="3324990"/>
            <a:ext cx="4544022" cy="3111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029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33350" y="161925"/>
              <a:ext cx="8846170" cy="653415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76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3316371" y="365126"/>
            <a:ext cx="60597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Среднеазиатский (пенджабский) </a:t>
            </a:r>
          </a:p>
          <a:p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очаг охватывает бассейны рек Сырдарьи, Амударьи и индийское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Пятиречье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(формирующее реку Инд).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sroki.net/wp-content/uploads/2014/01/64129385_1284727363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70" y="3167191"/>
            <a:ext cx="457200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anahata.dowlatow.ru/wp-content/uploads/2013/05/app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368" y="3054607"/>
            <a:ext cx="2687844" cy="268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da4nik.net.ua/wp-content/uploads/2014/07/aprico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480" y="4604769"/>
            <a:ext cx="3707417" cy="232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85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33350" y="161925"/>
              <a:ext cx="8846170" cy="653415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76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4338940" y="794992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Эфиопский очаг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расположен на территории Эфиопии и Сомали.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0" descr="Файл:Coffee Tre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3130658"/>
            <a:ext cx="4241656" cy="3181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http://kachestvo.ru/netcat_files/Image/%D0%BA%D1%83%D0%BD%D0%B6%D1%83%D1%82.%D1%81%D0%B5%D0%BC%D0%B5%D0%BD%D0%B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18" y="3625811"/>
            <a:ext cx="3458482" cy="2686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img1.liveinternet.ru/images/attach/c/3/78/150/78150139_large_IMG_067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18" y="1242786"/>
            <a:ext cx="2914952" cy="2186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10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</TotalTime>
  <Words>151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Monotype Corsiva</vt:lpstr>
      <vt:lpstr>Times New Roman</vt:lpstr>
      <vt:lpstr>Office Theme</vt:lpstr>
      <vt:lpstr>Центры происхождения культурных растений по Н. И. Вавилову</vt:lpstr>
      <vt:lpstr>Презентация PowerPoint</vt:lpstr>
      <vt:lpstr>Центры происхождения культурных растений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Центры происхождения культурных растений</dc:title>
  <dc:creator>Татьяна Моисеева</dc:creator>
  <cp:lastModifiedBy>Татьяна Моисеева</cp:lastModifiedBy>
  <cp:revision>13</cp:revision>
  <dcterms:created xsi:type="dcterms:W3CDTF">2014-12-17T18:09:32Z</dcterms:created>
  <dcterms:modified xsi:type="dcterms:W3CDTF">2015-01-27T18:48:02Z</dcterms:modified>
</cp:coreProperties>
</file>