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18" r:id="rId3"/>
  </p:sldMasterIdLst>
  <p:notesMasterIdLst>
    <p:notesMasterId r:id="rId2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5" r:id="rId11"/>
    <p:sldId id="264" r:id="rId12"/>
    <p:sldId id="269" r:id="rId13"/>
    <p:sldId id="267" r:id="rId14"/>
    <p:sldId id="270" r:id="rId15"/>
    <p:sldId id="263" r:id="rId16"/>
    <p:sldId id="266" r:id="rId17"/>
    <p:sldId id="272" r:id="rId18"/>
    <p:sldId id="268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70C94B-C3EE-46EE-9E89-E4743A282BEB}" type="datetimeFigureOut">
              <a:rPr lang="ru-RU" smtClean="0"/>
              <a:pPr/>
              <a:t>29.01.2014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6C455-F799-4F9D-98CA-5B86F899D73B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rtific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33400" y="3619500"/>
            <a:ext cx="7848600" cy="838200"/>
          </a:xfrm>
        </p:spPr>
        <p:txBody>
          <a:bodyPr anchor="b" anchorCtr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4800" kern="1200" cap="all" baseline="0">
                <a:solidFill>
                  <a:schemeClr val="tx1"/>
                </a:solidFill>
                <a:effectLst>
                  <a:outerShdw blurRad="94454" dist="50800" dir="2700000" algn="tl" rotWithShape="0">
                    <a:srgbClr val="000000">
                      <a:alpha val="36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90600" y="4343400"/>
            <a:ext cx="7391400" cy="914400"/>
          </a:xfrm>
        </p:spPr>
        <p:txBody>
          <a:bodyPr>
            <a:noAutofit/>
          </a:bodyPr>
          <a:lstStyle>
            <a:lvl1pPr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990600" y="1476375"/>
            <a:ext cx="5410200" cy="352425"/>
          </a:xfrm>
        </p:spPr>
        <p:txBody>
          <a:bodyPr anchor="b" anchorCtr="0"/>
          <a:lstStyle>
            <a:lvl1pPr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990600" y="5819777"/>
            <a:ext cx="7391400" cy="304799"/>
          </a:xfrm>
        </p:spPr>
        <p:txBody>
          <a:bodyPr>
            <a:noAutofit/>
          </a:bodyPr>
          <a:lstStyle>
            <a:lvl1pPr>
              <a:buFontTx/>
              <a:buNone/>
              <a:defRPr sz="12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Rectangle 1"/>
          <p:cNvSpPr>
            <a:spLocks noGrp="1"/>
          </p:cNvSpPr>
          <p:nvPr>
            <p:ph type="title"/>
          </p:nvPr>
        </p:nvSpPr>
        <p:spPr>
          <a:xfrm>
            <a:off x="990600" y="609599"/>
            <a:ext cx="8153400" cy="989013"/>
          </a:xfrm>
        </p:spPr>
        <p:txBody>
          <a:bodyPr anchor="ctr" anchorCtr="0">
            <a:normAutofit/>
          </a:bodyPr>
          <a:lstStyle>
            <a:lvl1pPr algn="l">
              <a:defRPr sz="4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47750" y="5808662"/>
            <a:ext cx="5334000" cy="1588"/>
          </a:xfrm>
          <a:prstGeom prst="line">
            <a:avLst/>
          </a:prstGeom>
          <a:noFill/>
          <a:ln w="6350" cap="rnd" cmpd="sng" algn="ctr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2863" y="1905004"/>
            <a:ext cx="7078274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36847" y="3657124"/>
            <a:ext cx="707429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914400" y="1600200"/>
            <a:ext cx="7306712" cy="73152"/>
            <a:chOff x="914400" y="1200150"/>
            <a:chExt cx="7306712" cy="54864"/>
          </a:xfrm>
        </p:grpSpPr>
        <p:sp>
          <p:nvSpPr>
            <p:cNvPr id="8" name="Овал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Группа 12"/>
          <p:cNvGrpSpPr/>
          <p:nvPr/>
        </p:nvGrpSpPr>
        <p:grpSpPr>
          <a:xfrm>
            <a:off x="914400" y="4851400"/>
            <a:ext cx="7306712" cy="73152"/>
            <a:chOff x="914400" y="3638550"/>
            <a:chExt cx="7306712" cy="54864"/>
          </a:xfrm>
        </p:grpSpPr>
        <p:sp>
          <p:nvSpPr>
            <p:cNvPr id="14" name="Овал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xmlns="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9062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1" y="990599"/>
            <a:ext cx="7010399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1" y="3733800"/>
            <a:ext cx="7010399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Группа 12"/>
          <p:cNvGrpSpPr/>
          <p:nvPr/>
        </p:nvGrpSpPr>
        <p:grpSpPr>
          <a:xfrm>
            <a:off x="2455976" y="3475736"/>
            <a:ext cx="4232051" cy="54864"/>
            <a:chOff x="2455975" y="2588441"/>
            <a:chExt cx="4232051" cy="41148"/>
          </a:xfrm>
        </p:grpSpPr>
        <p:sp>
          <p:nvSpPr>
            <p:cNvPr id="14" name="Овал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8" name="Группа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xmlns="" val="552628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803400"/>
            <a:ext cx="3581400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03400"/>
            <a:ext cx="3581400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0775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7448" y="1803400"/>
            <a:ext cx="357828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14400" y="2514600"/>
            <a:ext cx="3581400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51248" y="1803400"/>
            <a:ext cx="357828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2514600"/>
            <a:ext cx="3581400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2583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5934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287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31800"/>
            <a:ext cx="7315200" cy="116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1" y="1803401"/>
            <a:ext cx="495300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0" y="1803401"/>
            <a:ext cx="2133601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8646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14400" y="1803400"/>
            <a:ext cx="495300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31800"/>
            <a:ext cx="7315200" cy="116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04316" y="1925320"/>
            <a:ext cx="4773168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0" y="1803401"/>
            <a:ext cx="2133601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5057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3223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77844" y="434976"/>
            <a:ext cx="876528" cy="56610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3448" y="434976"/>
            <a:ext cx="6311956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5700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3"/>
            </a:gs>
            <a:gs pos="35000">
              <a:schemeClr val="bg1"/>
            </a:gs>
            <a:gs pos="100000">
              <a:schemeClr val="accent5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2" name="clouds.png"/>
            <p:cNvPicPr>
              <a:picLocks noChangeAspect="1"/>
            </p:cNvPicPr>
            <p:nvPr/>
          </p:nvPicPr>
          <p:blipFill>
            <a:blip r:embed="rId11">
              <a:duotone>
                <a:schemeClr val="accent5"/>
                <a:srgbClr val="FFFFFF"/>
              </a:duotone>
            </a:blip>
            <a:srcRect b="6067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12700" cap="rnd" cmpd="sng" algn="ctr">
              <a:gradFill>
                <a:gsLst>
                  <a:gs pos="0">
                    <a:schemeClr val="accent5"/>
                  </a:gs>
                  <a:gs pos="67000">
                    <a:schemeClr val="bg1"/>
                  </a:gs>
                  <a:gs pos="100000">
                    <a:schemeClr val="accent3"/>
                  </a:gs>
                </a:gsLst>
                <a:lin ang="5400000" scaled="1"/>
              </a:gradFill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8650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8650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8650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ctr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8600" y="301752"/>
            <a:ext cx="8686800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31800"/>
            <a:ext cx="731520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803400"/>
            <a:ext cx="73152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29400" y="6172200"/>
            <a:ext cx="9144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5562601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96201" y="6172200"/>
            <a:ext cx="5334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4546" y="1857364"/>
            <a:ext cx="5929322" cy="2786082"/>
          </a:xfrm>
        </p:spPr>
        <p:txBody>
          <a:bodyPr>
            <a:normAutofit/>
          </a:bodyPr>
          <a:lstStyle/>
          <a:p>
            <a:r>
              <a:rPr lang="uk-UA" dirty="0" smtClean="0"/>
              <a:t>    </a:t>
            </a:r>
            <a:r>
              <a:rPr lang="uk-UA" b="1" dirty="0" smtClean="0"/>
              <a:t>Чехов Антон Павлович</a:t>
            </a:r>
            <a:br>
              <a:rPr lang="uk-UA" b="1" dirty="0" smtClean="0"/>
            </a:br>
            <a:r>
              <a:rPr lang="uk-UA" b="1" dirty="0" smtClean="0"/>
              <a:t>              (1860-1904)</a:t>
            </a:r>
            <a:endParaRPr lang="uk-UA" b="1" dirty="0"/>
          </a:p>
        </p:txBody>
      </p:sp>
      <p:pic>
        <p:nvPicPr>
          <p:cNvPr id="4" name="Рисунок 3" descr="chehov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643050"/>
            <a:ext cx="2458577" cy="3214709"/>
          </a:xfrm>
          <a:prstGeom prst="rect">
            <a:avLst/>
          </a:prstGeom>
          <a:ln w="28575" cap="sq">
            <a:solidFill>
              <a:schemeClr val="tx2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500042"/>
            <a:ext cx="7515252" cy="2286016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У 1892 р. збулася давня мрія Чехова жити у селі і стати землевласником: він купив занедбаний маєток у селі </a:t>
            </a:r>
            <a:r>
              <a:rPr lang="uk-UA" dirty="0" err="1" smtClean="0"/>
              <a:t>Меліхові</a:t>
            </a:r>
            <a:r>
              <a:rPr lang="uk-UA" dirty="0" smtClean="0"/>
              <a:t> </a:t>
            </a:r>
            <a:r>
              <a:rPr lang="uk-UA" dirty="0" err="1" smtClean="0"/>
              <a:t>Серпуховського</a:t>
            </a:r>
            <a:r>
              <a:rPr lang="uk-UA" dirty="0" smtClean="0"/>
              <a:t> повіту Московської губернії. Під час холерної епідемії працював земським лікарем, обслуговував 25 сіл; багато зробив і для благоустрою </a:t>
            </a:r>
            <a:r>
              <a:rPr lang="uk-UA" dirty="0" err="1" smtClean="0"/>
              <a:t>Меліхова</a:t>
            </a:r>
            <a:r>
              <a:rPr lang="uk-UA" dirty="0" smtClean="0"/>
              <a:t> та його околиць.</a:t>
            </a:r>
            <a:endParaRPr lang="uk-UA" dirty="0"/>
          </a:p>
        </p:txBody>
      </p:sp>
      <p:pic>
        <p:nvPicPr>
          <p:cNvPr id="4" name="Рисунок 3" descr="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2643182"/>
            <a:ext cx="4929222" cy="3281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714744" y="5857892"/>
            <a:ext cx="371477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uk-UA" dirty="0" smtClean="0"/>
              <a:t>с</a:t>
            </a:r>
            <a:r>
              <a:rPr lang="uk-UA" dirty="0" smtClean="0"/>
              <a:t>. </a:t>
            </a:r>
            <a:r>
              <a:rPr lang="uk-UA" dirty="0" err="1" smtClean="0"/>
              <a:t>Меліхово</a:t>
            </a:r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orkiy-chekhov-yal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2714620"/>
            <a:ext cx="4643470" cy="3238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71472" y="428604"/>
            <a:ext cx="81439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 </a:t>
            </a:r>
            <a:r>
              <a:rPr lang="uk-UA" sz="2400" dirty="0" smtClean="0"/>
              <a:t> В </a:t>
            </a:r>
            <a:r>
              <a:rPr lang="uk-UA" sz="2400" dirty="0" smtClean="0"/>
              <a:t>січні 1900 р. Антон Павлович отримав лист з повідомленням про те, що його вибрали в почесні академіки. </a:t>
            </a:r>
          </a:p>
          <a:p>
            <a:r>
              <a:rPr lang="uk-UA" sz="2400" dirty="0" smtClean="0"/>
              <a:t>    1902 р. Чехов відмовився від цього звання через те, що таке ж звання забрали у Горького, з яким він часто зустрічався в Ялті.</a:t>
            </a:r>
            <a:endParaRPr lang="uk-UA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214546" y="6000768"/>
            <a:ext cx="542928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uk-UA" dirty="0" smtClean="0"/>
              <a:t>     А.П. Чехов та М.Горький  в Ялті</a:t>
            </a:r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500042"/>
            <a:ext cx="7315200" cy="1571636"/>
          </a:xfrm>
        </p:spPr>
        <p:txBody>
          <a:bodyPr/>
          <a:lstStyle/>
          <a:p>
            <a:r>
              <a:rPr lang="ru-RU" dirty="0" smtClean="0"/>
              <a:t>У </a:t>
            </a:r>
            <a:r>
              <a:rPr lang="ru-RU" dirty="0" err="1" smtClean="0"/>
              <a:t>травні</a:t>
            </a:r>
            <a:r>
              <a:rPr lang="ru-RU" dirty="0" smtClean="0"/>
              <a:t> 1901 </a:t>
            </a:r>
            <a:r>
              <a:rPr lang="ru-RU" dirty="0" smtClean="0"/>
              <a:t>р. </a:t>
            </a:r>
            <a:r>
              <a:rPr lang="ru-RU" dirty="0" smtClean="0"/>
              <a:t>Чехов </a:t>
            </a:r>
            <a:r>
              <a:rPr lang="ru-RU" dirty="0" err="1" smtClean="0"/>
              <a:t>одружується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О. Л. </a:t>
            </a:r>
            <a:r>
              <a:rPr lang="ru-RU" dirty="0" err="1" smtClean="0"/>
              <a:t>Кніппер</a:t>
            </a:r>
            <a:r>
              <a:rPr lang="ru-RU" dirty="0" smtClean="0"/>
              <a:t> — </a:t>
            </a:r>
            <a:r>
              <a:rPr lang="ru-RU" dirty="0" err="1" smtClean="0"/>
              <a:t>відомою</a:t>
            </a:r>
            <a:r>
              <a:rPr lang="ru-RU" dirty="0" smtClean="0"/>
              <a:t> </a:t>
            </a:r>
            <a:r>
              <a:rPr lang="ru-RU" dirty="0" err="1" smtClean="0"/>
              <a:t>російською</a:t>
            </a:r>
            <a:r>
              <a:rPr lang="ru-RU" dirty="0" smtClean="0"/>
              <a:t> </a:t>
            </a:r>
            <a:r>
              <a:rPr lang="ru-RU" dirty="0" err="1" smtClean="0"/>
              <a:t>акторкою</a:t>
            </a:r>
            <a:r>
              <a:rPr lang="ru-RU" dirty="0" smtClean="0"/>
              <a:t> </a:t>
            </a:r>
            <a:r>
              <a:rPr lang="ru-RU" dirty="0" err="1" smtClean="0"/>
              <a:t>Московського</a:t>
            </a:r>
            <a:r>
              <a:rPr lang="ru-RU" dirty="0" smtClean="0"/>
              <a:t> </a:t>
            </a:r>
            <a:r>
              <a:rPr lang="ru-RU" dirty="0" err="1" smtClean="0"/>
              <a:t>Художнього</a:t>
            </a:r>
            <a:r>
              <a:rPr lang="ru-RU" dirty="0" smtClean="0"/>
              <a:t> театру.</a:t>
            </a:r>
            <a:endParaRPr lang="uk-UA" dirty="0"/>
          </a:p>
        </p:txBody>
      </p:sp>
      <p:pic>
        <p:nvPicPr>
          <p:cNvPr id="4" name="Рисунок 3" descr="27031-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1857364"/>
            <a:ext cx="3286148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efault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1813568"/>
            <a:ext cx="3500462" cy="4258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571480"/>
            <a:ext cx="7315200" cy="1571636"/>
          </a:xfrm>
        </p:spPr>
        <p:txBody>
          <a:bodyPr/>
          <a:lstStyle/>
          <a:p>
            <a:r>
              <a:rPr lang="uk-UA" dirty="0" smtClean="0"/>
              <a:t>Не дивлячись на широку суспільну діяльність Чехов не припиняв літературної діяльності. У зв'язку з хворобою йому прийшлося переїхати до Ялти.</a:t>
            </a:r>
            <a:endParaRPr lang="uk-UA" dirty="0"/>
          </a:p>
        </p:txBody>
      </p:sp>
      <p:pic>
        <p:nvPicPr>
          <p:cNvPr id="4" name="Рисунок 3" descr="c1-0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2428868"/>
            <a:ext cx="4090600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Shapovalo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428868"/>
            <a:ext cx="4249572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214546" y="5786454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uk-UA" sz="2000" dirty="0" smtClean="0"/>
              <a:t>Будинок А.П. </a:t>
            </a:r>
            <a:r>
              <a:rPr lang="uk-UA" sz="2000" dirty="0" smtClean="0"/>
              <a:t>Чехова в Ялті</a:t>
            </a:r>
            <a:endParaRPr lang="uk-UA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57166"/>
            <a:ext cx="8286808" cy="2214578"/>
          </a:xfrm>
        </p:spPr>
        <p:txBody>
          <a:bodyPr>
            <a:normAutofit/>
          </a:bodyPr>
          <a:lstStyle/>
          <a:p>
            <a:r>
              <a:rPr lang="ru-RU" dirty="0" err="1" smtClean="0"/>
              <a:t>Туберкульозний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тим</a:t>
            </a:r>
            <a:r>
              <a:rPr lang="ru-RU" dirty="0" smtClean="0"/>
              <a:t> часом </a:t>
            </a:r>
            <a:r>
              <a:rPr lang="ru-RU" dirty="0" err="1" smtClean="0"/>
              <a:t>посилювався</a:t>
            </a:r>
            <a:r>
              <a:rPr lang="ru-RU" dirty="0" smtClean="0"/>
              <a:t>, </a:t>
            </a:r>
            <a:r>
              <a:rPr lang="ru-RU" dirty="0" err="1" smtClean="0"/>
              <a:t>й</a:t>
            </a:r>
            <a:r>
              <a:rPr lang="ru-RU" dirty="0" smtClean="0"/>
              <a:t> у </a:t>
            </a:r>
            <a:r>
              <a:rPr lang="ru-RU" dirty="0" err="1" smtClean="0"/>
              <a:t>травні</a:t>
            </a:r>
            <a:r>
              <a:rPr lang="ru-RU" dirty="0" smtClean="0"/>
              <a:t> 1904 р. </a:t>
            </a:r>
            <a:r>
              <a:rPr lang="ru-RU" dirty="0" err="1" smtClean="0"/>
              <a:t>подружжя</a:t>
            </a:r>
            <a:r>
              <a:rPr lang="ru-RU" dirty="0" smtClean="0"/>
              <a:t> покинуло Ялту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поїхало</a:t>
            </a:r>
            <a:r>
              <a:rPr lang="ru-RU" dirty="0" smtClean="0"/>
              <a:t> у </a:t>
            </a:r>
            <a:r>
              <a:rPr lang="ru-RU" dirty="0" err="1" smtClean="0"/>
              <a:t>Баденвейлер</a:t>
            </a:r>
            <a:r>
              <a:rPr lang="ru-RU" dirty="0" smtClean="0"/>
              <a:t>, курорт на </a:t>
            </a:r>
            <a:r>
              <a:rPr lang="ru-RU" dirty="0" err="1" smtClean="0"/>
              <a:t>півдні</a:t>
            </a:r>
            <a:r>
              <a:rPr lang="ru-RU" dirty="0" smtClean="0"/>
              <a:t> </a:t>
            </a:r>
            <a:r>
              <a:rPr lang="ru-RU" dirty="0" err="1" smtClean="0"/>
              <a:t>Німеччини</a:t>
            </a:r>
            <a:r>
              <a:rPr lang="ru-RU" dirty="0" smtClean="0"/>
              <a:t>. 15 </a:t>
            </a:r>
            <a:r>
              <a:rPr lang="ru-RU" dirty="0" err="1" smtClean="0"/>
              <a:t>липня</a:t>
            </a:r>
            <a:r>
              <a:rPr lang="ru-RU" dirty="0" smtClean="0"/>
              <a:t> 1904 р. о </a:t>
            </a:r>
            <a:r>
              <a:rPr lang="ru-RU" dirty="0" err="1" smtClean="0"/>
              <a:t>другій</a:t>
            </a:r>
            <a:r>
              <a:rPr lang="ru-RU" dirty="0" smtClean="0"/>
              <a:t> </a:t>
            </a:r>
            <a:r>
              <a:rPr lang="ru-RU" dirty="0" err="1" smtClean="0"/>
              <a:t>годині</a:t>
            </a:r>
            <a:r>
              <a:rPr lang="ru-RU" dirty="0" smtClean="0"/>
              <a:t> </a:t>
            </a:r>
            <a:r>
              <a:rPr lang="ru-RU" dirty="0" err="1" smtClean="0"/>
              <a:t>ночі</a:t>
            </a:r>
            <a:r>
              <a:rPr lang="ru-RU" dirty="0" smtClean="0"/>
              <a:t> Чехов </a:t>
            </a:r>
            <a:r>
              <a:rPr lang="ru-RU" dirty="0" err="1" smtClean="0"/>
              <a:t>відчув</a:t>
            </a:r>
            <a:r>
              <a:rPr lang="ru-RU" dirty="0" smtClean="0"/>
              <a:t> себе особливо погано. </a:t>
            </a:r>
            <a:r>
              <a:rPr lang="ru-RU" dirty="0" err="1" smtClean="0"/>
              <a:t>Лікареві</a:t>
            </a:r>
            <a:r>
              <a:rPr lang="ru-RU" dirty="0" smtClean="0"/>
              <a:t>, </a:t>
            </a:r>
            <a:r>
              <a:rPr lang="ru-RU" dirty="0" err="1" smtClean="0"/>
              <a:t>котрий</a:t>
            </a:r>
            <a:r>
              <a:rPr lang="ru-RU" dirty="0" smtClean="0"/>
              <a:t> </a:t>
            </a:r>
            <a:r>
              <a:rPr lang="ru-RU" dirty="0" err="1" smtClean="0"/>
              <a:t>приїхав</a:t>
            </a:r>
            <a:r>
              <a:rPr lang="ru-RU" dirty="0" smtClean="0"/>
              <a:t> на </a:t>
            </a:r>
            <a:r>
              <a:rPr lang="ru-RU" dirty="0" err="1" smtClean="0"/>
              <a:t>виклик</a:t>
            </a:r>
            <a:r>
              <a:rPr lang="ru-RU" dirty="0" smtClean="0"/>
              <a:t>,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упевнено</a:t>
            </a:r>
            <a:r>
              <a:rPr lang="ru-RU" dirty="0" smtClean="0"/>
              <a:t> сказав: «Я помираю</a:t>
            </a:r>
            <a:r>
              <a:rPr lang="ru-RU" dirty="0" smtClean="0"/>
              <a:t>».</a:t>
            </a:r>
            <a:endParaRPr lang="ru-RU" dirty="0" smtClean="0"/>
          </a:p>
        </p:txBody>
      </p:sp>
      <p:pic>
        <p:nvPicPr>
          <p:cNvPr id="4" name="Рисунок 3" descr="chehov_v_yalte1-e13606966542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2643182"/>
            <a:ext cx="4071966" cy="38269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658128" cy="2143116"/>
          </a:xfrm>
        </p:spPr>
        <p:txBody>
          <a:bodyPr>
            <a:noAutofit/>
          </a:bodyPr>
          <a:lstStyle/>
          <a:p>
            <a:pPr algn="ctr"/>
            <a:r>
              <a:rPr lang="ru-RU" dirty="0" err="1" smtClean="0"/>
              <a:t>Поховали</a:t>
            </a:r>
            <a:r>
              <a:rPr lang="ru-RU" dirty="0" smtClean="0"/>
              <a:t> </a:t>
            </a:r>
            <a:r>
              <a:rPr lang="ru-RU" dirty="0" err="1" smtClean="0"/>
              <a:t>письменника</a:t>
            </a:r>
            <a:r>
              <a:rPr lang="ru-RU" dirty="0" smtClean="0"/>
              <a:t> на </a:t>
            </a:r>
            <a:r>
              <a:rPr lang="ru-RU" dirty="0" err="1" smtClean="0"/>
              <a:t>Новодівичому</a:t>
            </a:r>
            <a:r>
              <a:rPr lang="ru-RU" dirty="0" smtClean="0"/>
              <a:t> </a:t>
            </a:r>
            <a:r>
              <a:rPr lang="ru-RU" dirty="0" err="1" smtClean="0"/>
              <a:t>кладовищі</a:t>
            </a:r>
            <a:r>
              <a:rPr lang="ru-RU" dirty="0" smtClean="0"/>
              <a:t> у </a:t>
            </a:r>
            <a:r>
              <a:rPr lang="ru-RU" dirty="0" err="1" smtClean="0"/>
              <a:t>Москві</a:t>
            </a:r>
            <a:r>
              <a:rPr lang="ru-RU" dirty="0" smtClean="0"/>
              <a:t>.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4" name="Рисунок 3" descr="87_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2000240"/>
            <a:ext cx="5715000" cy="4229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31800"/>
            <a:ext cx="7315200" cy="854060"/>
          </a:xfrm>
        </p:spPr>
        <p:txBody>
          <a:bodyPr>
            <a:normAutofit/>
          </a:bodyPr>
          <a:lstStyle/>
          <a:p>
            <a:r>
              <a:rPr lang="uk-UA" sz="3600" b="1" dirty="0" smtClean="0"/>
              <a:t>         Чехов </a:t>
            </a:r>
            <a:r>
              <a:rPr lang="uk-UA" sz="3600" b="1" dirty="0" smtClean="0"/>
              <a:t>та Україна.</a:t>
            </a:r>
            <a:endParaRPr lang="uk-UA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4071966" cy="5072098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Творчість Чехова тісно пов'язана з Україною. Весною 1887 р. він подорожував по Донецькому краю. Літні місяці 1888 і 1889 рр. провів під Сумами, відвідав Гоголеві місця на Полтавщині і Харківщині. </a:t>
            </a:r>
            <a:r>
              <a:rPr lang="uk-UA" dirty="0" smtClean="0"/>
              <a:t>Захоплювався </a:t>
            </a:r>
            <a:r>
              <a:rPr lang="uk-UA" dirty="0" smtClean="0"/>
              <a:t>"Кобзарем" Шевченка, знав і високо цінував творчість Котляревського, Карпенка-Карого, Кропивницького та ін. Листувався з Марією Заньковецькою.</a:t>
            </a:r>
            <a:endParaRPr lang="uk-UA" dirty="0"/>
          </a:p>
        </p:txBody>
      </p:sp>
      <p:pic>
        <p:nvPicPr>
          <p:cNvPr id="4" name="Рисунок 3" descr="d0231842_185416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1285860"/>
            <a:ext cx="4057650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571480"/>
            <a:ext cx="7315200" cy="785818"/>
          </a:xfrm>
        </p:spPr>
        <p:txBody>
          <a:bodyPr/>
          <a:lstStyle/>
          <a:p>
            <a:r>
              <a:rPr lang="ru-RU" dirty="0" err="1" smtClean="0"/>
              <a:t>Музеї</a:t>
            </a:r>
            <a:r>
              <a:rPr lang="ru-RU" dirty="0" smtClean="0"/>
              <a:t> Чехова </a:t>
            </a:r>
            <a:r>
              <a:rPr lang="ru-RU" dirty="0" err="1" smtClean="0"/>
              <a:t>відкрито</a:t>
            </a:r>
            <a:r>
              <a:rPr lang="ru-RU" dirty="0" smtClean="0"/>
              <a:t> в Сумах та </a:t>
            </a:r>
            <a:r>
              <a:rPr lang="ru-RU" dirty="0" err="1" smtClean="0"/>
              <a:t>Ялті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4" name="Рисунок 3" descr="68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500174"/>
            <a:ext cx="4000528" cy="3780860"/>
          </a:xfrm>
          <a:prstGeom prst="rect">
            <a:avLst/>
          </a:prstGeom>
        </p:spPr>
      </p:pic>
      <p:pic>
        <p:nvPicPr>
          <p:cNvPr id="5" name="Рисунок 4" descr="dchehov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571612"/>
            <a:ext cx="4071966" cy="37862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7290" y="535782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uk-UA" sz="2000" dirty="0" err="1" smtClean="0"/>
              <a:t>м</a:t>
            </a:r>
            <a:r>
              <a:rPr lang="uk-UA" sz="2000" dirty="0" err="1" smtClean="0"/>
              <a:t>.Ялта</a:t>
            </a:r>
            <a:endParaRPr lang="uk-UA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786446" y="542926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uk-UA" sz="2000" dirty="0" err="1" smtClean="0"/>
              <a:t>м</a:t>
            </a:r>
            <a:r>
              <a:rPr lang="uk-UA" sz="2000" dirty="0" err="1" smtClean="0"/>
              <a:t>.Суми</a:t>
            </a:r>
            <a:endParaRPr lang="uk-UA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79524" y="500042"/>
            <a:ext cx="6864375" cy="3214711"/>
          </a:xfrm>
        </p:spPr>
        <p:txBody>
          <a:bodyPr/>
          <a:lstStyle/>
          <a:p>
            <a:r>
              <a:rPr lang="uk-UA" sz="2800" dirty="0" smtClean="0"/>
              <a:t>Чехов народився 17 (29) січня 1860 у Таганрозі у купецькій сім'ї. Його дід ще у 1844 р. викупив себе і свою сім'ю із кріпацтва та зробив усе, щоби вивести дітей «у люди». </a:t>
            </a:r>
            <a:endParaRPr lang="uk-UA" sz="2800" dirty="0"/>
          </a:p>
        </p:txBody>
      </p:sp>
      <p:pic>
        <p:nvPicPr>
          <p:cNvPr id="4" name="Рисунок 3" descr="2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643182"/>
            <a:ext cx="3826086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omik-chehova-taganro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2643182"/>
            <a:ext cx="3571875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85729"/>
            <a:ext cx="3429024" cy="164307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err="1" smtClean="0"/>
              <a:t>Мати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письменника</a:t>
            </a:r>
            <a:r>
              <a:rPr lang="ru-RU" sz="2000" b="1" dirty="0" smtClean="0"/>
              <a:t> — </a:t>
            </a:r>
            <a:r>
              <a:rPr lang="ru-RU" sz="2000" b="1" dirty="0" err="1" smtClean="0"/>
              <a:t>Євгенія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Яківна</a:t>
            </a:r>
            <a:r>
              <a:rPr lang="ru-RU" sz="2000" b="1" dirty="0" smtClean="0"/>
              <a:t> Морозова — (1835–1919).</a:t>
            </a:r>
            <a:endParaRPr lang="uk-UA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357166"/>
            <a:ext cx="3857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err="1" smtClean="0"/>
              <a:t>Батько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письменника</a:t>
            </a:r>
            <a:r>
              <a:rPr lang="ru-RU" sz="2000" b="1" dirty="0" smtClean="0"/>
              <a:t> (1823–1898) — </a:t>
            </a:r>
            <a:r>
              <a:rPr lang="ru-RU" sz="2000" b="1" dirty="0" err="1" smtClean="0"/>
              <a:t>Павло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Ігорович</a:t>
            </a:r>
            <a:r>
              <a:rPr lang="ru-RU" sz="2000" b="1" dirty="0" smtClean="0"/>
              <a:t> Чехов.</a:t>
            </a:r>
            <a:endParaRPr lang="uk-UA" sz="2000" b="1" dirty="0"/>
          </a:p>
        </p:txBody>
      </p:sp>
      <p:pic>
        <p:nvPicPr>
          <p:cNvPr id="5" name="Рисунок 4" descr="0004-004-Pavel-Egorovich-CHekhov-otets-pisatelj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1071547"/>
            <a:ext cx="3457221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0_21d22_a3fc9bc3_-1-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1142984"/>
            <a:ext cx="3500462" cy="33575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642910" y="4572008"/>
            <a:ext cx="80724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/>
              <a:t>Батько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був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дуже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обдарованим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чоловіком</a:t>
            </a:r>
            <a:r>
              <a:rPr lang="ru-RU" sz="2000" b="1" dirty="0" smtClean="0"/>
              <a:t>: любив </a:t>
            </a:r>
            <a:r>
              <a:rPr lang="ru-RU" sz="2000" b="1" dirty="0" err="1" smtClean="0"/>
              <a:t>співати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грав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скрипці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малював</a:t>
            </a:r>
            <a:r>
              <a:rPr lang="ru-RU" sz="2000" b="1" dirty="0" smtClean="0"/>
              <a:t>. Але </a:t>
            </a:r>
            <a:r>
              <a:rPr lang="ru-RU" sz="2000" b="1" dirty="0" err="1" smtClean="0"/>
              <a:t>любов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ласку в </a:t>
            </a:r>
            <a:r>
              <a:rPr lang="ru-RU" sz="2000" b="1" dirty="0" err="1" smtClean="0"/>
              <a:t>сім'ї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бачили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лиш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сторони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матері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доброї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лагідної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жінки</a:t>
            </a:r>
            <a:r>
              <a:rPr lang="ru-RU" sz="2000" b="1" dirty="0" smtClean="0"/>
              <a:t>. А.П. Чехов говорив: "Талант у нас </a:t>
            </a:r>
            <a:r>
              <a:rPr lang="ru-RU" sz="2000" b="1" dirty="0" err="1" smtClean="0"/>
              <a:t>зі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сторони</a:t>
            </a:r>
            <a:r>
              <a:rPr lang="ru-RU" sz="2000" b="1" dirty="0" smtClean="0"/>
              <a:t>  батька, а душа </a:t>
            </a:r>
            <a:r>
              <a:rPr lang="ru-RU" sz="2000" b="1" dirty="0" err="1" smtClean="0"/>
              <a:t>зі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сторони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матері</a:t>
            </a:r>
            <a:r>
              <a:rPr lang="ru-RU" sz="2000" b="1" dirty="0" smtClean="0"/>
              <a:t>". </a:t>
            </a:r>
            <a:endParaRPr lang="uk-UA" sz="20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 </a:t>
            </a:r>
            <a:r>
              <a:rPr lang="ru-RU" dirty="0" err="1" smtClean="0"/>
              <a:t>сім'ї</a:t>
            </a:r>
            <a:r>
              <a:rPr lang="ru-RU" dirty="0" smtClean="0"/>
              <a:t> </a:t>
            </a:r>
            <a:r>
              <a:rPr lang="ru-RU" dirty="0" err="1" smtClean="0"/>
              <a:t>Чехових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семеро </a:t>
            </a:r>
            <a:r>
              <a:rPr lang="ru-RU" dirty="0" err="1" smtClean="0"/>
              <a:t>дітей</a:t>
            </a:r>
            <a:r>
              <a:rPr lang="ru-RU" dirty="0" smtClean="0"/>
              <a:t>. </a:t>
            </a:r>
            <a:r>
              <a:rPr lang="ru-RU" dirty="0" err="1" smtClean="0"/>
              <a:t>Серед</a:t>
            </a:r>
            <a:r>
              <a:rPr lang="ru-RU" dirty="0" smtClean="0"/>
              <a:t> них Антон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третім</a:t>
            </a:r>
            <a:r>
              <a:rPr lang="ru-RU" dirty="0" smtClean="0"/>
              <a:t>. </a:t>
            </a:r>
            <a:endParaRPr lang="uk-UA" dirty="0"/>
          </a:p>
        </p:txBody>
      </p:sp>
      <p:pic>
        <p:nvPicPr>
          <p:cNvPr id="4" name="Рисунок 3" descr="10_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785926"/>
            <a:ext cx="6215106" cy="454657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4643446"/>
            <a:ext cx="7315200" cy="1785950"/>
          </a:xfrm>
        </p:spPr>
        <p:txBody>
          <a:bodyPr/>
          <a:lstStyle/>
          <a:p>
            <a:r>
              <a:rPr lang="ru-RU" sz="2800" dirty="0" err="1" smtClean="0"/>
              <a:t>Спочатку</a:t>
            </a:r>
            <a:r>
              <a:rPr lang="ru-RU" sz="2800" dirty="0" smtClean="0"/>
              <a:t> Чехов </a:t>
            </a:r>
            <a:r>
              <a:rPr lang="ru-RU" sz="2800" dirty="0" err="1" smtClean="0"/>
              <a:t>навчався</a:t>
            </a:r>
            <a:r>
              <a:rPr lang="ru-RU" sz="2800" dirty="0" smtClean="0"/>
              <a:t> в </a:t>
            </a:r>
            <a:r>
              <a:rPr lang="ru-RU" sz="2800" dirty="0" err="1" smtClean="0"/>
              <a:t>грецькій</a:t>
            </a:r>
            <a:r>
              <a:rPr lang="ru-RU" sz="2800" dirty="0" smtClean="0"/>
              <a:t> </a:t>
            </a:r>
            <a:r>
              <a:rPr lang="ru-RU" sz="2800" dirty="0" err="1" smtClean="0"/>
              <a:t>школі</a:t>
            </a:r>
            <a:r>
              <a:rPr lang="ru-RU" sz="2800" dirty="0" smtClean="0"/>
              <a:t> </a:t>
            </a:r>
            <a:r>
              <a:rPr lang="ru-RU" sz="2800" dirty="0" err="1" smtClean="0"/>
              <a:t>в</a:t>
            </a:r>
            <a:r>
              <a:rPr lang="ru-RU" sz="2800" dirty="0" smtClean="0"/>
              <a:t> </a:t>
            </a:r>
            <a:r>
              <a:rPr lang="ru-RU" sz="2800" dirty="0" err="1" smtClean="0"/>
              <a:t>Таганрозі.Після</a:t>
            </a:r>
            <a:r>
              <a:rPr lang="ru-RU" sz="2800" dirty="0" smtClean="0"/>
              <a:t> </a:t>
            </a:r>
            <a:r>
              <a:rPr lang="ru-RU" sz="2800" dirty="0" err="1" smtClean="0"/>
              <a:t>двох</a:t>
            </a:r>
            <a:r>
              <a:rPr lang="ru-RU" sz="2800" dirty="0" smtClean="0"/>
              <a:t> </a:t>
            </a:r>
            <a:r>
              <a:rPr lang="ru-RU" sz="2800" dirty="0" err="1" smtClean="0"/>
              <a:t>років</a:t>
            </a:r>
            <a:r>
              <a:rPr lang="ru-RU" sz="2800" dirty="0" smtClean="0"/>
              <a:t> </a:t>
            </a:r>
            <a:r>
              <a:rPr lang="ru-RU" sz="2800" dirty="0" err="1" smtClean="0"/>
              <a:t>навчання</a:t>
            </a:r>
            <a:r>
              <a:rPr lang="ru-RU" sz="2800" dirty="0" smtClean="0"/>
              <a:t> у </a:t>
            </a:r>
            <a:r>
              <a:rPr lang="ru-RU" sz="2800" dirty="0" err="1" smtClean="0"/>
              <a:t>грецьківй</a:t>
            </a:r>
            <a:r>
              <a:rPr lang="ru-RU" sz="2800" dirty="0" smtClean="0"/>
              <a:t> </a:t>
            </a:r>
            <a:r>
              <a:rPr lang="ru-RU" sz="2800" dirty="0" err="1" smtClean="0"/>
              <a:t>школі</a:t>
            </a:r>
            <a:r>
              <a:rPr lang="ru-RU" sz="2800" dirty="0" smtClean="0"/>
              <a:t>, Чехов </a:t>
            </a:r>
            <a:r>
              <a:rPr lang="ru-RU" sz="2800" dirty="0" err="1" smtClean="0"/>
              <a:t>вступає</a:t>
            </a:r>
            <a:r>
              <a:rPr lang="ru-RU" sz="2800" dirty="0" smtClean="0"/>
              <a:t> в </a:t>
            </a:r>
            <a:r>
              <a:rPr lang="ru-RU" sz="2800" dirty="0" err="1" smtClean="0"/>
              <a:t>Таганрозьку</a:t>
            </a:r>
            <a:r>
              <a:rPr lang="ru-RU" sz="2800" dirty="0" smtClean="0"/>
              <a:t> </a:t>
            </a:r>
            <a:r>
              <a:rPr lang="ru-RU" sz="2800" dirty="0" err="1" smtClean="0"/>
              <a:t>гімназію</a:t>
            </a:r>
            <a:r>
              <a:rPr lang="ru-RU" sz="2800" dirty="0" smtClean="0"/>
              <a:t> 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4" name="Рисунок 3" descr="Taganrog_gymnasium_boy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698" y="428604"/>
            <a:ext cx="6022799" cy="414143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571480"/>
            <a:ext cx="3943352" cy="5499120"/>
          </a:xfrm>
        </p:spPr>
        <p:txBody>
          <a:bodyPr/>
          <a:lstStyle/>
          <a:p>
            <a:r>
              <a:rPr lang="uk-UA" dirty="0" smtClean="0"/>
              <a:t>1879-го року він закінчив гімназію в Таганрозі. Того ж року він переїхав до батьків у Москву і вступив на медичний факультет Московського університету, де навчався у відомих професорів: М. </a:t>
            </a:r>
            <a:r>
              <a:rPr lang="uk-UA" dirty="0" err="1" smtClean="0"/>
              <a:t>Скліфосовського</a:t>
            </a:r>
            <a:r>
              <a:rPr lang="uk-UA" dirty="0" smtClean="0"/>
              <a:t>, Г. Захар'їна та інших.</a:t>
            </a:r>
            <a:endParaRPr lang="uk-UA" dirty="0"/>
          </a:p>
        </p:txBody>
      </p:sp>
      <p:pic>
        <p:nvPicPr>
          <p:cNvPr id="4" name="Рисунок 3" descr="Chehov-18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571480"/>
            <a:ext cx="3571884" cy="4787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5072098" cy="35719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 </a:t>
            </a:r>
            <a:r>
              <a:rPr lang="uk-UA" sz="2800" dirty="0" smtClean="0"/>
              <a:t>1880 року у 10 номері журналу «</a:t>
            </a:r>
            <a:r>
              <a:rPr lang="uk-UA" sz="2800" dirty="0" err="1" smtClean="0"/>
              <a:t>Стрекоза</a:t>
            </a:r>
            <a:r>
              <a:rPr lang="uk-UA" sz="2800" dirty="0" smtClean="0"/>
              <a:t>» виходить його перший друкований твір. 1886 року Чехов їде в Петербург, де А. С. </a:t>
            </a:r>
            <a:r>
              <a:rPr lang="uk-UA" sz="2800" dirty="0" err="1" smtClean="0"/>
              <a:t>Суворін</a:t>
            </a:r>
            <a:r>
              <a:rPr lang="uk-UA" sz="2800" dirty="0" smtClean="0"/>
              <a:t> пропонує йому стати редактором газети «</a:t>
            </a:r>
            <a:r>
              <a:rPr lang="uk-UA" sz="2800" dirty="0" err="1" smtClean="0"/>
              <a:t>Новое</a:t>
            </a:r>
            <a:r>
              <a:rPr lang="uk-UA" sz="2800" dirty="0" smtClean="0"/>
              <a:t> </a:t>
            </a:r>
            <a:r>
              <a:rPr lang="uk-UA" sz="2800" dirty="0" err="1" smtClean="0"/>
              <a:t>время</a:t>
            </a:r>
            <a:r>
              <a:rPr lang="uk-UA" sz="2800" dirty="0" smtClean="0"/>
              <a:t>». </a:t>
            </a:r>
            <a:endParaRPr lang="uk-UA" sz="2800" dirty="0"/>
          </a:p>
        </p:txBody>
      </p:sp>
      <p:pic>
        <p:nvPicPr>
          <p:cNvPr id="4" name="Рисунок 3" descr="0001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571480"/>
            <a:ext cx="3076575" cy="4552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428604"/>
            <a:ext cx="7372376" cy="2500330"/>
          </a:xfrm>
        </p:spPr>
        <p:txBody>
          <a:bodyPr/>
          <a:lstStyle/>
          <a:p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закінчення</a:t>
            </a:r>
            <a:r>
              <a:rPr lang="ru-RU" dirty="0" smtClean="0"/>
              <a:t> </a:t>
            </a:r>
            <a:r>
              <a:rPr lang="ru-RU" dirty="0" err="1" smtClean="0"/>
              <a:t>медичного</a:t>
            </a:r>
            <a:r>
              <a:rPr lang="ru-RU" dirty="0" smtClean="0"/>
              <a:t> факультету </a:t>
            </a:r>
            <a:r>
              <a:rPr lang="ru-RU" dirty="0" err="1" smtClean="0"/>
              <a:t>Московського</a:t>
            </a:r>
            <a:r>
              <a:rPr lang="ru-RU" dirty="0" smtClean="0"/>
              <a:t> </a:t>
            </a:r>
            <a:r>
              <a:rPr lang="ru-RU" dirty="0" err="1" smtClean="0"/>
              <a:t>університету</a:t>
            </a:r>
            <a:r>
              <a:rPr lang="ru-RU" dirty="0" smtClean="0"/>
              <a:t> в 1884 р. Чехов разом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сім'єю</a:t>
            </a:r>
            <a:r>
              <a:rPr lang="ru-RU" dirty="0" smtClean="0"/>
              <a:t> </a:t>
            </a:r>
            <a:r>
              <a:rPr lang="ru-RU" dirty="0" err="1" smtClean="0"/>
              <a:t>переїхали</a:t>
            </a:r>
            <a:r>
              <a:rPr lang="ru-RU" dirty="0" smtClean="0"/>
              <a:t> на </a:t>
            </a:r>
            <a:r>
              <a:rPr lang="ru-RU" dirty="0" err="1" smtClean="0"/>
              <a:t>літо</a:t>
            </a:r>
            <a:r>
              <a:rPr lang="ru-RU" dirty="0" smtClean="0"/>
              <a:t> в м. </a:t>
            </a:r>
            <a:r>
              <a:rPr lang="ru-RU" dirty="0" err="1" smtClean="0"/>
              <a:t>Воскресенськ</a:t>
            </a:r>
            <a:r>
              <a:rPr lang="ru-RU" dirty="0" smtClean="0"/>
              <a:t> недалеко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Москви</a:t>
            </a:r>
            <a:r>
              <a:rPr lang="ru-RU" dirty="0" smtClean="0"/>
              <a:t>.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закінчення</a:t>
            </a:r>
            <a:r>
              <a:rPr lang="ru-RU" dirty="0" smtClean="0"/>
              <a:t> </a:t>
            </a:r>
            <a:r>
              <a:rPr lang="ru-RU" dirty="0" err="1" smtClean="0"/>
              <a:t>університету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практикував</a:t>
            </a:r>
            <a:r>
              <a:rPr lang="ru-RU" dirty="0" smtClean="0"/>
              <a:t> у </a:t>
            </a:r>
            <a:r>
              <a:rPr lang="ru-RU" dirty="0" err="1" smtClean="0"/>
              <a:t>містечку</a:t>
            </a:r>
            <a:r>
              <a:rPr lang="ru-RU" dirty="0" smtClean="0"/>
              <a:t> недалеко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Воскресенська</a:t>
            </a:r>
            <a:r>
              <a:rPr lang="ru-RU" dirty="0" smtClean="0"/>
              <a:t>, а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завідував</a:t>
            </a:r>
            <a:r>
              <a:rPr lang="ru-RU" dirty="0" smtClean="0"/>
              <a:t> </a:t>
            </a:r>
            <a:r>
              <a:rPr lang="ru-RU" dirty="0" err="1" smtClean="0"/>
              <a:t>лікарнею</a:t>
            </a:r>
            <a:r>
              <a:rPr lang="ru-RU" dirty="0" smtClean="0"/>
              <a:t> у </a:t>
            </a:r>
            <a:r>
              <a:rPr lang="ru-RU" dirty="0" err="1" smtClean="0"/>
              <a:t>Звенигороді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4" name="Содержимое 4" descr="0000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786058"/>
            <a:ext cx="5929354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914400" y="714356"/>
            <a:ext cx="7315200" cy="1357322"/>
          </a:xfrm>
        </p:spPr>
        <p:txBody>
          <a:bodyPr/>
          <a:lstStyle/>
          <a:p>
            <a:r>
              <a:rPr lang="uk-UA" dirty="0" smtClean="0"/>
              <a:t> В серпні 1890 р. хворий туберкульозом, лікар і письменник відправився у далеку дорогу. Чехов прожив на Сахаліні 2 місяці. </a:t>
            </a:r>
            <a:endParaRPr lang="uk-UA" dirty="0"/>
          </a:p>
        </p:txBody>
      </p:sp>
      <p:pic>
        <p:nvPicPr>
          <p:cNvPr id="8" name="Рисунок 7" descr="sahalin1_18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7" y="2071678"/>
            <a:ext cx="4286280" cy="3443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on-sahal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2000240"/>
            <a:ext cx="3929091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143240" y="5786454"/>
            <a:ext cx="314327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sz="2400" dirty="0" err="1" smtClean="0"/>
              <a:t>о</a:t>
            </a:r>
            <a:r>
              <a:rPr lang="uk-UA" sz="2400" dirty="0" err="1" smtClean="0"/>
              <a:t>.Сахалін</a:t>
            </a:r>
            <a:endParaRPr lang="uk-UA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ема2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7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95</TotalTime>
  <Words>593</Words>
  <PresentationFormat>Экран (4:3)</PresentationFormat>
  <Paragraphs>27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Тема2</vt:lpstr>
      <vt:lpstr>Тема Office</vt:lpstr>
      <vt:lpstr>Тема7</vt:lpstr>
      <vt:lpstr>    Чехов Антон Павлович               (1860-1904)</vt:lpstr>
      <vt:lpstr>Слайд 2</vt:lpstr>
      <vt:lpstr>Слайд 3</vt:lpstr>
      <vt:lpstr>В сім'ї Чехових було семеро дітей. Серед них Антон був третім.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Поховали письменника на Новодівичому кладовищі у Москві. </vt:lpstr>
      <vt:lpstr>         Чехов та Україна.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DNA7 X86</cp:lastModifiedBy>
  <cp:revision>20</cp:revision>
  <dcterms:created xsi:type="dcterms:W3CDTF">2014-01-26T14:25:38Z</dcterms:created>
  <dcterms:modified xsi:type="dcterms:W3CDTF">2014-01-29T16:05:44Z</dcterms:modified>
</cp:coreProperties>
</file>