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E588-7077-4567-9399-546EC9E6798C}" type="datetimeFigureOut">
              <a:rPr lang="ru-RU"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6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8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8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7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5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6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2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5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1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2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9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8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84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9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9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9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7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59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7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0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91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  <p:sldLayoutId id="21474841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6489" y="51189"/>
            <a:ext cx="4882686" cy="1446550"/>
          </a:xfrm>
          <a:prstGeom prst="rec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ru-RU" sz="4400" i="1">
                <a:solidFill>
                  <a:srgbClr val="0C0C0C"/>
                </a:solidFill>
                <a:latin typeface="Century Gothic"/>
                <a:cs typeface="Lucida Sans Unicode"/>
              </a:rPr>
              <a:t>Коронний розряд</a:t>
            </a:r>
            <a:endParaRPr lang="ru-RU" i="1">
              <a:solidFill>
                <a:srgbClr val="0C0C0C"/>
              </a:solidFill>
              <a:latin typeface="Century Gothic"/>
              <a:cs typeface="Lucida Sans Unicode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24877" y="4647073"/>
            <a:ext cx="3596116" cy="2070810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>
                <a:latin typeface="Century Gothic"/>
              </a:rPr>
              <a:t>Презентація </a:t>
            </a:r>
          </a:p>
          <a:p>
            <a:pPr algn="ctr"/>
            <a:r>
              <a:rPr lang="ru-RU" sz="2000" i="1">
                <a:latin typeface="Century Gothic"/>
              </a:rPr>
              <a:t>з фізики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latin typeface="Century Gothic"/>
              </a:rPr>
              <a:t>Жукової Сабріни та Мельник Лілії</a:t>
            </a:r>
          </a:p>
        </p:txBody>
      </p:sp>
      <p:pic>
        <p:nvPicPr>
          <p:cNvPr id="5" name="Рисунок 4" descr="красивое-фото-электричество-физика-наука-11706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5" y="2262127"/>
            <a:ext cx="6684358" cy="445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orona_discharg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527" y="1586562"/>
            <a:ext cx="4391364" cy="292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53745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4746" y="163783"/>
            <a:ext cx="4537616" cy="5695240"/>
          </a:xfrm>
          <a:prstGeom prst="roundRec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Century Gothic"/>
              </a:rPr>
              <a:t>Коронний розряд</a:t>
            </a:r>
            <a:r>
              <a:rPr lang="ru-RU" sz="2400">
                <a:latin typeface="Century Gothic"/>
              </a:rPr>
              <a:t> - це тип газового розряду, що виникає в сильних неоднорідних електричних полях навколо електродів із великою густиною.</a:t>
            </a:r>
          </a:p>
        </p:txBody>
      </p:sp>
      <p:pic>
        <p:nvPicPr>
          <p:cNvPr id="4" name="Рисунок 3" descr="Коронный_разря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071" y="614159"/>
            <a:ext cx="5179552" cy="607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p00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972" y="71661"/>
            <a:ext cx="238125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opyrighted_Image_Reuse_Prohibited_42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425" y="3327400"/>
            <a:ext cx="3449537" cy="280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2485975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6700" y="409575"/>
            <a:ext cx="7313840" cy="5797170"/>
          </a:xfrm>
          <a:prstGeom prst="roundRect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>
                <a:latin typeface="Century Gothic"/>
              </a:rPr>
              <a:t>Коронний розряд проявляється візуально у вигляді світіння навколо гострих кутів електрода. </a:t>
            </a:r>
            <a:r>
              <a:rPr lang="ru-RU">
                <a:latin typeface="Century Gothic"/>
              </a:rPr>
              <a:t/>
            </a:r>
            <a:br>
              <a:rPr lang="ru-RU">
                <a:latin typeface="Century Gothic"/>
              </a:rPr>
            </a:br>
            <a:r>
              <a:rPr lang="ru-RU">
                <a:latin typeface="Century Gothic"/>
              </a:rPr>
              <a:t/>
            </a:r>
            <a:br>
              <a:rPr lang="ru-RU">
                <a:latin typeface="Century Gothic"/>
              </a:rPr>
            </a:br>
            <a:r>
              <a:rPr lang="ru-RU" sz="2400" i="1">
                <a:latin typeface="Century Gothic"/>
              </a:rPr>
              <a:t>Напруженість електричного поля, що необхідна для виникнення коронного розряду, повинна перевищувати </a:t>
            </a:r>
            <a:br>
              <a:rPr lang="ru-RU" sz="2400" i="1">
                <a:latin typeface="Century Gothic"/>
              </a:rPr>
            </a:br>
            <a:r>
              <a:rPr lang="ru-RU" sz="2400" b="1" i="1">
                <a:latin typeface="Century Gothic"/>
              </a:rPr>
              <a:t>30 000 Вольт/см</a:t>
            </a:r>
            <a:endParaRPr lang="ru-RU" sz="2400" b="1" i="1"/>
          </a:p>
        </p:txBody>
      </p:sp>
      <p:pic>
        <p:nvPicPr>
          <p:cNvPr id="3" name="Рисунок 2" descr="красивое-фото-электричество-физика-наука-12764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957" y="358264"/>
            <a:ext cx="2851813" cy="627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946419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6388" y="204788"/>
            <a:ext cx="6780379" cy="6247878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>
                <a:latin typeface="Century Gothic"/>
              </a:rPr>
              <a:t>Сильне неоднорідне поле має виникнути навколо лише одного електрода, інший може бути віддаленим, його роль можуть виконувати будь-які заземлені предмети.</a:t>
            </a:r>
            <a:r>
              <a:rPr lang="ru-RU" sz="2000">
                <a:latin typeface="Century Gothic"/>
              </a:rPr>
              <a:t/>
            </a:r>
            <a:br>
              <a:rPr lang="ru-RU" sz="2000">
                <a:latin typeface="Century Gothic"/>
              </a:rPr>
            </a:br>
            <a:r>
              <a:rPr lang="ru-RU" sz="2000">
                <a:latin typeface="Century Gothic"/>
              </a:rPr>
              <a:t/>
            </a:r>
            <a:br>
              <a:rPr lang="ru-RU" sz="2000">
                <a:latin typeface="Century Gothic"/>
              </a:rPr>
            </a:br>
            <a:r>
              <a:rPr lang="ru-RU" sz="2000">
                <a:latin typeface="Century Gothic"/>
              </a:rPr>
              <a:t/>
            </a:r>
            <a:br>
              <a:rPr lang="ru-RU" sz="2000">
                <a:latin typeface="Century Gothic"/>
              </a:rPr>
            </a:br>
            <a:r>
              <a:rPr lang="ru-RU" sz="2000">
                <a:latin typeface="Century Gothic"/>
              </a:rPr>
              <a:t/>
            </a:r>
            <a:br>
              <a:rPr lang="ru-RU" sz="2000">
                <a:latin typeface="Century Gothic"/>
              </a:rPr>
            </a:br>
            <a:r>
              <a:rPr lang="ru-RU" sz="2000">
                <a:latin typeface="Century Gothic"/>
              </a:rPr>
              <a:t>Якщо коронний розряд виникає навколо негативного електрода, то корона називається "негативною", а якщо навколо позитивного - "позитивною".</a:t>
            </a:r>
          </a:p>
        </p:txBody>
      </p:sp>
      <p:pic>
        <p:nvPicPr>
          <p:cNvPr id="5" name="Рисунок 4" descr="ozon-act-v2-8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25" y="3367442"/>
            <a:ext cx="4478254" cy="298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zon-act-v2-6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281" y="163400"/>
            <a:ext cx="4360610" cy="290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4928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5693" y="491330"/>
            <a:ext cx="7609339" cy="6083300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>
                <a:latin typeface="Century Gothic"/>
              </a:rPr>
              <a:t>Коронний розряд застосовується для:</a:t>
            </a:r>
            <a:r>
              <a:rPr lang="ru-RU">
                <a:latin typeface="Century Gothic"/>
              </a:rPr>
              <a:t/>
            </a:r>
            <a:br>
              <a:rPr lang="ru-RU">
                <a:latin typeface="Century Gothic"/>
              </a:rPr>
            </a:br>
            <a:r>
              <a:rPr lang="ru-RU">
                <a:latin typeface="Century Gothic"/>
              </a:rPr>
              <a:t>1) Очищення газів від пилу</a:t>
            </a:r>
            <a:br>
              <a:rPr lang="ru-RU"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>2)Супутних забруднень</a:t>
            </a:r>
            <a:r>
              <a:rPr lang="ru-RU">
                <a:latin typeface="Century Gothic"/>
              </a:rPr>
              <a:t/>
            </a:r>
            <a:br>
              <a:rPr lang="ru-RU"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>3)Для діагностики стану конструкцій.</a:t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>Тобто дозволяє виявляти тріщини у виробах.</a:t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/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/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/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/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/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/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/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r>
              <a:rPr lang="ru-RU">
                <a:solidFill>
                  <a:srgbClr val="000000"/>
                </a:solidFill>
                <a:latin typeface="Century Gothic"/>
              </a:rPr>
              <a:t/>
            </a:r>
            <a:br>
              <a:rPr lang="ru-RU">
                <a:solidFill>
                  <a:srgbClr val="000000"/>
                </a:solidFill>
                <a:latin typeface="Century Gothic"/>
              </a:rPr>
            </a:b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11083" y="3408539"/>
            <a:ext cx="6018968" cy="267765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i="1">
                <a:solidFill>
                  <a:srgbClr val="0C0C0C"/>
                </a:solidFill>
                <a:latin typeface=""/>
              </a:rPr>
              <a:t>Також коронний розряд використовується в копіювальних апаратах (ксероксах) і лазерних принтерах для заряду світочутливості барабану, перенесення порошку з барабану на папір, та для зняття залишкового заряду з барабана. </a:t>
            </a:r>
            <a:endParaRPr lang="ru-RU" sz="2400" i="1"/>
          </a:p>
        </p:txBody>
      </p:sp>
      <p:pic>
        <p:nvPicPr>
          <p:cNvPr id="4" name="Рисунок 3" descr="00028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3489083"/>
            <a:ext cx="3749083" cy="30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325" y="450386"/>
            <a:ext cx="3551905" cy="266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11518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4046_html_m562c8f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01" y="2487315"/>
            <a:ext cx="5692511" cy="423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87476" y="122840"/>
            <a:ext cx="9840868" cy="23269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>
                <a:latin typeface="Century Gothic"/>
              </a:rPr>
              <a:t>Також коронний розряд використовується для визначення тиску всередині лампи розжарювання.</a:t>
            </a:r>
            <a:endParaRPr lang="ru-RU"/>
          </a:p>
        </p:txBody>
      </p:sp>
      <p:pic>
        <p:nvPicPr>
          <p:cNvPr id="5" name="Рисунок 4" descr="190446_61295dfb0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862" y="2732974"/>
            <a:ext cx="5260163" cy="393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amp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265" y="2497551"/>
            <a:ext cx="2965157" cy="209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89222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62644" y="361031"/>
            <a:ext cx="11170683" cy="59297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/>
              <a:t>Запитання: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3600" i="1"/>
              <a:t>1) Де виникає коронний розряд? 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3600" i="1"/>
              <a:t>2) Назвіть дві корони коронного розряду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3600" i="1"/>
              <a:t>3) У яких приладах використовується коронний розряд?</a:t>
            </a:r>
          </a:p>
        </p:txBody>
      </p:sp>
    </p:spTree>
    <p:extLst>
      <p:ext uri="{BB962C8B-B14F-4D97-AF65-F5344CB8AC3E}">
        <p14:creationId xmlns:p14="http://schemas.microsoft.com/office/powerpoint/2010/main" val="364467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0d23_1291908370_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525" y="-92075"/>
            <a:ext cx="12517438" cy="695481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36363" y="163783"/>
            <a:ext cx="6218342" cy="2173312"/>
          </a:xfrm>
          <a:prstGeom prst="roundRect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i="1"/>
              <a:t>Дякую за увагу !</a:t>
            </a:r>
          </a:p>
        </p:txBody>
      </p:sp>
    </p:spTree>
    <p:extLst>
      <p:ext uri="{BB962C8B-B14F-4D97-AF65-F5344CB8AC3E}">
        <p14:creationId xmlns:p14="http://schemas.microsoft.com/office/powerpoint/2010/main" val="2862670663"/>
      </p:ext>
    </p:extLst>
  </p:cSld>
  <p:clrMapOvr>
    <a:masterClrMapping/>
  </p:clrMapOvr>
  <p:transition spd="slow">
    <p:push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0</Words>
  <Application>Microsoft Office PowerPoint</Application>
  <PresentationFormat>Широкоэкранный</PresentationFormat>
  <Paragraphs>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16</cp:revision>
  <dcterms:created xsi:type="dcterms:W3CDTF">2012-07-30T23:42:41Z</dcterms:created>
  <dcterms:modified xsi:type="dcterms:W3CDTF">2015-01-26T19:47:00Z</dcterms:modified>
</cp:coreProperties>
</file>