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7C3CC-0E1A-43C7-A2B9-E456FFDA6C41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A7AB8-35F9-4EF8-909D-23970DEC1D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6D9-1C31-4DDD-81FB-BAAF6D6BB12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7947-BDD1-426C-9361-F29D2A7C6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6D9-1C31-4DDD-81FB-BAAF6D6BB12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7947-BDD1-426C-9361-F29D2A7C6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6D9-1C31-4DDD-81FB-BAAF6D6BB12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7947-BDD1-426C-9361-F29D2A7C6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6D9-1C31-4DDD-81FB-BAAF6D6BB12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7947-BDD1-426C-9361-F29D2A7C6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6D9-1C31-4DDD-81FB-BAAF6D6BB12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7947-BDD1-426C-9361-F29D2A7C6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6D9-1C31-4DDD-81FB-BAAF6D6BB12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7947-BDD1-426C-9361-F29D2A7C6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6D9-1C31-4DDD-81FB-BAAF6D6BB12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7947-BDD1-426C-9361-F29D2A7C6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6D9-1C31-4DDD-81FB-BAAF6D6BB12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7947-BDD1-426C-9361-F29D2A7C6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6D9-1C31-4DDD-81FB-BAAF6D6BB12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7947-BDD1-426C-9361-F29D2A7C6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6D9-1C31-4DDD-81FB-BAAF6D6BB12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7947-BDD1-426C-9361-F29D2A7C6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06D9-1C31-4DDD-81FB-BAAF6D6BB12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7947-BDD1-426C-9361-F29D2A7C61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506D9-1C31-4DDD-81FB-BAAF6D6BB12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7947-BDD1-426C-9361-F29D2A7C61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3;&#1077;&#1086;&#1090;&#1077;&#1088;&#1084;&#1072;&#1083;&#1100;&#1085;&#1072;&#1103;%20&#1077;&#1085;&#1077;&#1088;&#1075;&#1077;&#1090;&#1080;&#1082;&#1072;%20&#1074;%20&#1040;&#1074;&#1089;&#1090;&#1088;&#1072;&#1083;&#1110;&#1111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5;&#1085;&#1077;&#1088;&#1075;&#1110;&#1103;%20&#1079;-&#1087;&#1110;&#1076;%20&#1082;&#1086;&#1083;&#1110;&#1089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8;&#1086;&#1087;&#1083;&#1080;&#1074;&#1086;%20&#1080;&#1079;%20&#1084;&#1086;&#1088;&#1089;&#1082;&#1080;&#1093;%20&#1074;&#1086;&#1076;&#1086;&#1088;&#1086;&#1089;&#1083;&#1077;&#1081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69;&#1085;&#1077;&#1088;&#1075;&#1080;&#1103;%20&#1080;&#1079;%20&#1086;&#1090;&#1093;&#1086;&#1076;&#1086;&#1074;%20(%20&#1060;&#1080;&#1083;&#1080;&#1087;&#1087;&#1080;&#1085;&#1099;%20).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28604"/>
            <a:ext cx="74406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Паливна та енергетична</a:t>
            </a:r>
          </a:p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проблема світу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4000504"/>
            <a:ext cx="365837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Підготували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Учні 10 класу 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Недбайло Іванна 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</a:t>
            </a:r>
          </a:p>
          <a:p>
            <a:pPr algn="ctr"/>
            <a:r>
              <a:rPr lang="uk-UA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Нікіфорчук</a:t>
            </a:r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Дмитро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16" y="785794"/>
            <a:ext cx="5943584" cy="60722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виражає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забезпеченості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сировинними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ресурсами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людей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вразливими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ресурсами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відновлювані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— вода,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рослинний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покрив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тваринний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розладнання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ж,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людську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виразом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В. І.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Вернадського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творчою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геологічною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» силою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не стали.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Гостро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постала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невідновлюваних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паливні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рудні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нерудні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копалини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1950 р. попит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мінеральну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зростав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на 5% за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подвоєння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добування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корисних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копалин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відбувалося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за 15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Підраховано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якби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споживали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мінеральну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США (в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на душу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), то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запаси природного газу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вичерпалися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 через 5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— через 4 роки, цинку — через 6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міді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— через 9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сировинної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1)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матеріалоємності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; 2)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вторинних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); 3)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безвідходного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0"/>
            <a:ext cx="6675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Сировинна проблема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3329920" cy="249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3050671" cy="2040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714356"/>
            <a:ext cx="5043494" cy="54118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</a:rPr>
              <a:t>нергетична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</a:rPr>
              <a:t>і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</a:rPr>
              <a:t>сировинна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 проблема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полягає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в тому,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що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розвідані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запаси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нафти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 природного газа 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інших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видів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палива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сировини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обмежені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;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гірничо-хімічнні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умови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добування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погіршуються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;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територіальний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розрив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між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районами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добування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споживання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збільшується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райони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добування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зміщуються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 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райони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нового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освоєння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кстремальними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природними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умовами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.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32406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Суть </a:t>
            </a:r>
            <a:b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2" descr="28613_20001018184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48" y="2000240"/>
            <a:ext cx="2714644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1" descr="neft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48" y="4214818"/>
            <a:ext cx="2817804" cy="2308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>
                <a:alpha val="3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Геотермальная енергетика в Австралії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500174"/>
            <a:ext cx="6215106" cy="4661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8596" y="500042"/>
            <a:ext cx="849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Геотермальна енергетика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Енергія з-під коліс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571612"/>
            <a:ext cx="5994429" cy="44958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357166"/>
            <a:ext cx="5659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Енергія з-під коліс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Топливо из морских водоросле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2285992"/>
            <a:ext cx="5357850" cy="4018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500042"/>
            <a:ext cx="59506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Паливо з морських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водоростей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Энергия из отходов ( Филиппины )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1357298"/>
            <a:ext cx="6715172" cy="50363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357166"/>
            <a:ext cx="6321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Паливо з відходів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паливно-енергетичних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сировинних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щорічне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сягнуло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умовного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в 1950 р.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становило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енергоозброєність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безпосередніх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виробників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промисловий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робітник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застосовує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кінських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сил. На кожного жителя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кВт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для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загальновизнаних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кВт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Такого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досягнуто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найрозвинутіших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нераціональне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нерівномірний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паливно-енергетичних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сировинних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зростатимуть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428604"/>
            <a:ext cx="6672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Коротко про головне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Основною причиною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загострення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паливно-енергетичної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речового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масштабів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господарський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обіг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обмежена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суспільної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такою причиною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капіталістичної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монополістичної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зумовлюють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хижацьку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Схожі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Нераціональне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енергоресурсів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спричинене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неоколоніальною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політикою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імперіалістичних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держав,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політикою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дешевої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", яка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знекровлює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економіку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дол.,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споживачі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розвинутих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капіталістичних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сплачують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сировинні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імпортовані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дол.</a:t>
            </a:r>
          </a:p>
          <a:p>
            <a:pPr>
              <a:buFont typeface="Wingdings" pitchFamily="2" charset="2"/>
              <a:buChar char="v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Величезні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затратній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колишнього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СРСР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негативну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тенденцію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подолано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14290"/>
            <a:ext cx="5786478" cy="63579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/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енергетична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сировинна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торкнулися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поставивши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сумнів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можли-вість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виживання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переважна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корисних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копалин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зосереджена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 30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них.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Решта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в основу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закладено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індустріалізації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змушені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імпортувати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необхідної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мінеральної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енергоносіїв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Енергетична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сировинна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70-80-х р. несли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По-перше,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спільні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давали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країнамаутсайдерам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країн-експортерів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проводи™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зовнішньоторговельну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сировинну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Так, одним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експортерів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енергетичної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мінеральної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колишній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Союз.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дали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імпульс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енергозберігаючих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матеріалозберігаючих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посиленню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режиму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прискоренню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структурно!'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перебудови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розпочаті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розвинутими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дали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зм'якшити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енергосировинної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880820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357430"/>
            <a:ext cx="2574715" cy="2471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71942"/>
            <a:ext cx="2928926" cy="2665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42852"/>
            <a:ext cx="5286412" cy="67151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/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проводитись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великомасштабні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геологорозвідувальні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привели до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нафтога-зових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родовищ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рентабельних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природної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великими районами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видо-бутку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Північне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море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Аляска,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мінеральної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Австралія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Канада, ПАР. 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песимістичні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прогнози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забез-печеності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світових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потреб в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енергоносіях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мінеральній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сировині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змінилися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оптимістичними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розрахунками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базуються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70-х - початку 80-х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забезпеченість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енергоносіїв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оцінювалася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30-35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то 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90-х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збільшилася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нафті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- до 42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природному газу - до 67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а по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вугіллю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до 440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Таким чином,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глобально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енергосировинної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ЇЇ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колишньому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абсолютного браку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зараз не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Але сама по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надійного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забезпе-чення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людетва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сировиною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енергією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3812546" cy="271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3871914" cy="258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5614998" cy="59118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fontAlgn="base">
              <a:buFont typeface="Wingdings" pitchFamily="2" charset="2"/>
              <a:buChar char="v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енергосировинну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проблему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охарактеризувати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так. По-перше,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масштабів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видобутку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спожи-вання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корисних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копалин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спричинило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різкі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навколишньому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Металургійні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нафтопереробні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підпри-ємства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технологи,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згубно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стан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грунту,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лісо-вих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біологічних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призводять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кліматичних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змінюють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аварійних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си-туацій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нафтовидобутку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шельфах,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перевезень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до-вжини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нафто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газопроводів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Світово-го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океану 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суші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Wingdings" pitchFamily="2" charset="2"/>
              <a:buChar char="v"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військово-політична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нестабільність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регі-онах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криза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Іраку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вносять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корективи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здавалося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б,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прогнозовані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динаміку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світових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сировинні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енергоносії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1977 р.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нафту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знизились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завдаючи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країнам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висту-пають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ЇЇ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експортерами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Wingdings" pitchFamily="2" charset="2"/>
              <a:buChar char="v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428736"/>
            <a:ext cx="3140291" cy="199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357694"/>
            <a:ext cx="3076189" cy="205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0"/>
            <a:ext cx="5472122" cy="58404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fontAlgn="base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експертів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роки все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зміцнюється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впев-неність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у тому,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довгостроковому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плані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людство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не буде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 своему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сировинних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ресурсо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енергозабезпечення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по-перше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динаміки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цінової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еластичності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запаси 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потреб,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науково-технічного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прогресу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ресурсах;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по-третє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заміни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альтернативними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замінники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по-четверте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можливих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глобально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енергосировинної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безупинний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науково-технічний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прогрес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se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1071546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w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3143248"/>
            <a:ext cx="2857492" cy="214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043890" cy="59293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добувати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електростанції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безупинно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світове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функціонує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прискорюють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енергетична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гострих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прогнози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висловлювані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вченими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збігаються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природно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додає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людству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додаткового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оптимізму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 Таким чином,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обмеженість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вуглеводневої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стрижень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глобальної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енергетичної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міру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пошукових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достовірні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запаси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газу,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сланців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зростають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слабка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втіха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переходять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родовищ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продуктивних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розташованих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важкодоступних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районах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складними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природними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здорожує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здобич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експлуатація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бурових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платформ на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шельфі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океану обходиться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дорожче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найбагатших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родовищах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Близького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Сходу. У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масове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буріння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нафту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газ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ведеться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глибинах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5-6 км.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Виснаження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змушує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виробляти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ресурсозберігаючу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широко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вторинну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енергетичну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проблему заговорили в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70-х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коли на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вибухнула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криза.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нафту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залишалася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самим дешевим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доступним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видом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дешевизні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змінювалася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наростало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Арабські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нафтовидобувні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скористалися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продажем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як «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політичною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зброєю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підвищили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 Таким чином, основу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енергетичної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становили причини не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67299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Енергетична проблема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Криза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знаменував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дешевих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поставлено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сумнів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газу в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Нагадаємо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найцінніше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невідновлюваних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джерелах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– горючих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копалин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атома. В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енергоносіїв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нафта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, газ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Найближчі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енергетики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пошуками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кращого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енергоносіїв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спробами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зменшити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рідкого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(35).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Людство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вступило в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перехідний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енергетики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ресурсах,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енергетики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на практично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невичерпною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ядерна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сонячна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радіація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, тепло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т. д.). Для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енергозберігаючих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всебічна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економія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1045</Words>
  <Application>Microsoft Office PowerPoint</Application>
  <PresentationFormat>Экран (4:3)</PresentationFormat>
  <Paragraphs>45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2014-01-24T17:00:13Z</dcterms:created>
  <dcterms:modified xsi:type="dcterms:W3CDTF">2014-01-24T18:03:18Z</dcterms:modified>
</cp:coreProperties>
</file>