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73C85-E3BD-45EA-AEAF-8381631F96E1}" type="datetimeFigureOut">
              <a:rPr lang="uk-UA" smtClean="0"/>
              <a:t>25.11.2013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6EDEB6-1A51-458E-959B-094BC0A5983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648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Будинок</a:t>
            </a:r>
            <a:r>
              <a:rPr lang="uk-UA" baseline="0" dirty="0" smtClean="0"/>
              <a:t> в Олешках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EDEB6-1A51-458E-959B-094BC0A59835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3283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3789040"/>
            <a:ext cx="5120640" cy="1581150"/>
          </a:xfrm>
        </p:spPr>
        <p:txBody>
          <a:bodyPr>
            <a:normAutofit/>
          </a:bodyPr>
          <a:lstStyle/>
          <a:p>
            <a:r>
              <a:rPr lang="uk-UA" altLang="uk-UA" sz="4000" dirty="0"/>
              <a:t>1892 - 1937</a:t>
            </a:r>
          </a:p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1052736"/>
            <a:ext cx="5120640" cy="2304288"/>
          </a:xfrm>
        </p:spPr>
        <p:txBody>
          <a:bodyPr>
            <a:normAutofit/>
          </a:bodyPr>
          <a:lstStyle/>
          <a:p>
            <a:r>
              <a:rPr lang="en-US" sz="4000" b="1" i="1" dirty="0" smtClean="0">
                <a:solidFill>
                  <a:schemeClr val="accent3">
                    <a:lumMod val="50000"/>
                  </a:schemeClr>
                </a:solidFill>
              </a:rPr>
              <a:t>     </a:t>
            </a:r>
            <a:r>
              <a:rPr lang="ru-RU" sz="4800" b="1" i="1" dirty="0" err="1" smtClean="0">
                <a:solidFill>
                  <a:schemeClr val="accent3">
                    <a:lumMod val="50000"/>
                  </a:schemeClr>
                </a:solidFill>
              </a:rPr>
              <a:t>Микола</a:t>
            </a:r>
            <a:r>
              <a:rPr lang="ru-RU" sz="48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4800" b="1" i="1" dirty="0" err="1">
                <a:solidFill>
                  <a:schemeClr val="accent3">
                    <a:lumMod val="50000"/>
                  </a:schemeClr>
                </a:solidFill>
              </a:rPr>
              <a:t>кул</a:t>
            </a:r>
            <a:r>
              <a:rPr lang="uk-UA" sz="4800" b="1" i="1" dirty="0" err="1">
                <a:solidFill>
                  <a:schemeClr val="accent3">
                    <a:lumMod val="50000"/>
                  </a:schemeClr>
                </a:solidFill>
              </a:rPr>
              <a:t>іш</a:t>
            </a:r>
            <a:endParaRPr lang="uk-UA" sz="4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10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/>
              <a:t>8 </a:t>
            </a:r>
            <a:r>
              <a:rPr lang="ru-RU" sz="2400" b="1" i="1" dirty="0" err="1"/>
              <a:t>грудня</a:t>
            </a:r>
            <a:r>
              <a:rPr lang="ru-RU" sz="2400" b="1" i="1" dirty="0"/>
              <a:t> 1934 року </a:t>
            </a:r>
            <a:r>
              <a:rPr lang="ru-RU" sz="2400" b="1" i="1" dirty="0" err="1"/>
              <a:t>під</a:t>
            </a:r>
            <a:r>
              <a:rPr lang="ru-RU" sz="2400" b="1" i="1" dirty="0"/>
              <a:t> час </a:t>
            </a:r>
            <a:r>
              <a:rPr lang="ru-RU" sz="2400" b="1" i="1" dirty="0" err="1"/>
              <a:t>похорону</a:t>
            </a:r>
            <a:r>
              <a:rPr lang="ru-RU" sz="2400" b="1" i="1" dirty="0"/>
              <a:t> </a:t>
            </a:r>
            <a:r>
              <a:rPr lang="ru-RU" sz="2400" b="1" i="1" dirty="0" err="1"/>
              <a:t>найближчого</a:t>
            </a:r>
            <a:r>
              <a:rPr lang="ru-RU" sz="2400" b="1" i="1" dirty="0"/>
              <a:t> друга І. </a:t>
            </a:r>
            <a:r>
              <a:rPr lang="ru-RU" sz="2400" b="1" i="1" dirty="0" err="1"/>
              <a:t>Дніпровського</a:t>
            </a:r>
            <a:r>
              <a:rPr lang="ru-RU" sz="2400" b="1" i="1" dirty="0"/>
              <a:t> </a:t>
            </a:r>
            <a:r>
              <a:rPr lang="ru-RU" sz="2400" b="1" i="1" dirty="0" err="1"/>
              <a:t>він</a:t>
            </a:r>
            <a:r>
              <a:rPr lang="ru-RU" sz="2400" b="1" i="1" dirty="0"/>
              <a:t> </a:t>
            </a:r>
            <a:r>
              <a:rPr lang="ru-RU" sz="2400" b="1" i="1" dirty="0" err="1"/>
              <a:t>був</a:t>
            </a:r>
            <a:r>
              <a:rPr lang="ru-RU" sz="2400" b="1" i="1" dirty="0"/>
              <a:t> </a:t>
            </a:r>
            <a:r>
              <a:rPr lang="ru-RU" sz="2400" b="1" i="1" dirty="0" err="1"/>
              <a:t>заарештований</a:t>
            </a:r>
            <a:r>
              <a:rPr lang="ru-RU" sz="2400" b="1" i="1" dirty="0"/>
              <a:t>. </a:t>
            </a:r>
            <a:r>
              <a:rPr lang="ru-RU" sz="2400" b="1" i="1" dirty="0" err="1"/>
              <a:t>Під</a:t>
            </a:r>
            <a:r>
              <a:rPr lang="ru-RU" sz="2400" b="1" i="1" dirty="0"/>
              <a:t> час </a:t>
            </a:r>
            <a:r>
              <a:rPr lang="ru-RU" sz="2400" b="1" i="1" dirty="0" err="1"/>
              <a:t>обшуку</a:t>
            </a:r>
            <a:r>
              <a:rPr lang="ru-RU" sz="2400" b="1" i="1" dirty="0"/>
              <a:t> </a:t>
            </a:r>
            <a:r>
              <a:rPr lang="ru-RU" sz="2400" b="1" i="1" dirty="0" err="1"/>
              <a:t>його</a:t>
            </a:r>
            <a:r>
              <a:rPr lang="ru-RU" sz="2400" b="1" i="1" dirty="0"/>
              <a:t> </a:t>
            </a:r>
            <a:r>
              <a:rPr lang="ru-RU" sz="2400" b="1" i="1" dirty="0" err="1"/>
              <a:t>квартири</a:t>
            </a:r>
            <a:r>
              <a:rPr lang="ru-RU" sz="2400" b="1" i="1" dirty="0"/>
              <a:t> </a:t>
            </a:r>
            <a:r>
              <a:rPr lang="ru-RU" sz="2400" b="1" i="1" dirty="0" err="1"/>
              <a:t>були</a:t>
            </a:r>
            <a:r>
              <a:rPr lang="ru-RU" sz="2400" b="1" i="1" dirty="0"/>
              <a:t> </a:t>
            </a:r>
            <a:r>
              <a:rPr lang="ru-RU" sz="2400" b="1" i="1" dirty="0" err="1"/>
              <a:t>забрані</a:t>
            </a:r>
            <a:r>
              <a:rPr lang="ru-RU" sz="2400" b="1" i="1" dirty="0"/>
              <a:t> </a:t>
            </a:r>
            <a:r>
              <a:rPr lang="ru-RU" sz="2400" b="1" i="1" dirty="0" err="1"/>
              <a:t>листи</a:t>
            </a:r>
            <a:r>
              <a:rPr lang="ru-RU" sz="2400" b="1" i="1" dirty="0"/>
              <a:t>, </a:t>
            </a:r>
            <a:r>
              <a:rPr lang="ru-RU" sz="2400" b="1" i="1" dirty="0" err="1"/>
              <a:t>документи</a:t>
            </a:r>
            <a:r>
              <a:rPr lang="ru-RU" sz="2400" b="1" i="1" dirty="0"/>
              <a:t>. 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0844" y="1340768"/>
            <a:ext cx="3503467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46098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6" y="4005064"/>
            <a:ext cx="509377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i="1" dirty="0"/>
              <a:t>3 листопада 1937 року Миколу Куліша розстріляли разом із великою групою української інтелігенції лісі під </a:t>
            </a:r>
            <a:r>
              <a:rPr lang="uk-UA" sz="2800" b="1" i="1" dirty="0" err="1"/>
              <a:t>Сандармохом</a:t>
            </a:r>
            <a:r>
              <a:rPr lang="uk-UA" sz="2800" b="1" i="1" dirty="0"/>
              <a:t> (Карелія).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55976" y="404664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i="1" dirty="0"/>
              <a:t>1935 </a:t>
            </a:r>
            <a:r>
              <a:rPr lang="ru-RU" sz="2800" b="1" i="1" dirty="0" err="1"/>
              <a:t>Куліша</a:t>
            </a:r>
            <a:r>
              <a:rPr lang="ru-RU" sz="2800" b="1" i="1" dirty="0"/>
              <a:t> </a:t>
            </a:r>
            <a:r>
              <a:rPr lang="ru-RU" sz="2800" b="1" i="1" dirty="0" err="1"/>
              <a:t>засуджено</a:t>
            </a:r>
            <a:r>
              <a:rPr lang="ru-RU" sz="2800" b="1" i="1" dirty="0"/>
              <a:t> до 10 </a:t>
            </a:r>
            <a:r>
              <a:rPr lang="ru-RU" sz="2800" b="1" i="1" dirty="0" err="1"/>
              <a:t>років</a:t>
            </a:r>
            <a:r>
              <a:rPr lang="ru-RU" sz="2800" b="1" i="1" dirty="0"/>
              <a:t> </a:t>
            </a:r>
            <a:r>
              <a:rPr lang="ru-RU" sz="2800" b="1" i="1" dirty="0" err="1"/>
              <a:t>Соловецьких</a:t>
            </a:r>
            <a:r>
              <a:rPr lang="ru-RU" sz="2800" b="1" i="1" dirty="0"/>
              <a:t> </a:t>
            </a:r>
            <a:r>
              <a:rPr lang="ru-RU" sz="2800" b="1" i="1" dirty="0" err="1"/>
              <a:t>таборів</a:t>
            </a:r>
            <a:r>
              <a:rPr lang="ru-RU" sz="2800" b="1" i="1" dirty="0"/>
              <a:t>.</a:t>
            </a:r>
            <a:endParaRPr lang="uk-UA" sz="28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04095" y="1789658"/>
            <a:ext cx="507576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Разом </a:t>
            </a:r>
            <a:r>
              <a:rPr lang="ru-RU" sz="2800" b="1" i="1" dirty="0" err="1"/>
              <a:t>із</a:t>
            </a:r>
            <a:r>
              <a:rPr lang="ru-RU" sz="2800" b="1" i="1" dirty="0"/>
              <a:t> </a:t>
            </a:r>
            <a:r>
              <a:rPr lang="ru-RU" sz="2800" b="1" i="1" dirty="0" err="1"/>
              <a:t>Валер'яном</a:t>
            </a:r>
            <a:r>
              <a:rPr lang="ru-RU" sz="2800" b="1" i="1" dirty="0"/>
              <a:t> </a:t>
            </a:r>
            <a:r>
              <a:rPr lang="ru-RU" sz="2800" b="1" i="1" dirty="0" err="1"/>
              <a:t>Підмогильним</a:t>
            </a:r>
            <a:r>
              <a:rPr lang="ru-RU" sz="2800" b="1" i="1" dirty="0"/>
              <a:t>, </a:t>
            </a:r>
            <a:r>
              <a:rPr lang="ru-RU" sz="2800" b="1" i="1" dirty="0" err="1"/>
              <a:t>Юрієм</a:t>
            </a:r>
            <a:r>
              <a:rPr lang="ru-RU" sz="2800" b="1" i="1" dirty="0"/>
              <a:t> Мазуренком та </a:t>
            </a:r>
            <a:r>
              <a:rPr lang="ru-RU" sz="2800" b="1" i="1" dirty="0" err="1"/>
              <a:t>Григорієм</a:t>
            </a:r>
            <a:r>
              <a:rPr lang="ru-RU" sz="2800" b="1" i="1" dirty="0"/>
              <a:t> </a:t>
            </a:r>
            <a:r>
              <a:rPr lang="ru-RU" sz="2800" b="1" i="1" dirty="0" err="1"/>
              <a:t>Епіком</a:t>
            </a:r>
            <a:r>
              <a:rPr lang="ru-RU" sz="2800" b="1" i="1" dirty="0"/>
              <a:t>.</a:t>
            </a:r>
            <a:endParaRPr lang="uk-UA" sz="2800" b="1" i="1" dirty="0"/>
          </a:p>
        </p:txBody>
      </p:sp>
      <p:pic>
        <p:nvPicPr>
          <p:cNvPr id="5124" name="Picture 4" descr="http://www.volynnews.com/files/news/2013/06-14/43549-1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3240360" cy="336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90309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shukach.com/sites/default/files/imagecache/node-gallery-display/post_images/55/_dsc6704-512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3744416" cy="613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02727" y="750607"/>
            <a:ext cx="42457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/>
              <a:t>Кулішу</a:t>
            </a:r>
            <a:r>
              <a:rPr lang="ru-RU" sz="2400" b="1" i="1" dirty="0"/>
              <a:t> </a:t>
            </a:r>
            <a:r>
              <a:rPr lang="ru-RU" sz="2400" b="1" i="1" dirty="0" err="1"/>
              <a:t>судилося</a:t>
            </a:r>
            <a:r>
              <a:rPr lang="ru-RU" sz="2400" b="1" i="1" dirty="0"/>
              <a:t> </a:t>
            </a:r>
            <a:r>
              <a:rPr lang="ru-RU" sz="2400" b="1" i="1" dirty="0" err="1"/>
              <a:t>прожити</a:t>
            </a:r>
            <a:r>
              <a:rPr lang="ru-RU" sz="2400" b="1" i="1" dirty="0"/>
              <a:t> </a:t>
            </a:r>
            <a:r>
              <a:rPr lang="ru-RU" sz="2400" b="1" i="1" dirty="0" err="1"/>
              <a:t>лише</a:t>
            </a:r>
            <a:r>
              <a:rPr lang="ru-RU" sz="2400" b="1" i="1" dirty="0"/>
              <a:t> 45 </a:t>
            </a:r>
            <a:r>
              <a:rPr lang="ru-RU" sz="2400" b="1" i="1" dirty="0" err="1"/>
              <a:t>років</a:t>
            </a:r>
            <a:r>
              <a:rPr lang="ru-RU" sz="2400" b="1" i="1" dirty="0"/>
              <a:t>. Але за </a:t>
            </a:r>
            <a:r>
              <a:rPr lang="ru-RU" sz="2400" b="1" i="1" dirty="0" err="1"/>
              <a:t>цей</a:t>
            </a:r>
            <a:r>
              <a:rPr lang="ru-RU" sz="2400" b="1" i="1" dirty="0"/>
              <a:t> час </a:t>
            </a:r>
            <a:r>
              <a:rPr lang="ru-RU" sz="2400" b="1" i="1" dirty="0" err="1"/>
              <a:t>він</a:t>
            </a:r>
            <a:r>
              <a:rPr lang="ru-RU" sz="2400" b="1" i="1" dirty="0"/>
              <a:t> </a:t>
            </a:r>
            <a:r>
              <a:rPr lang="ru-RU" sz="2400" b="1" i="1" dirty="0" err="1"/>
              <a:t>встиг</a:t>
            </a:r>
            <a:r>
              <a:rPr lang="ru-RU" sz="2400" b="1" i="1" dirty="0"/>
              <a:t> </a:t>
            </a:r>
            <a:r>
              <a:rPr lang="ru-RU" sz="2400" b="1" i="1" dirty="0" err="1"/>
              <a:t>зробити</a:t>
            </a:r>
            <a:r>
              <a:rPr lang="ru-RU" sz="2400" b="1" i="1" dirty="0"/>
              <a:t> </a:t>
            </a:r>
            <a:r>
              <a:rPr lang="ru-RU" sz="2400" b="1" i="1" dirty="0" err="1"/>
              <a:t>незрівнянно</a:t>
            </a:r>
            <a:r>
              <a:rPr lang="ru-RU" sz="2400" b="1" i="1" dirty="0"/>
              <a:t> </a:t>
            </a:r>
            <a:r>
              <a:rPr lang="ru-RU" sz="2400" b="1" i="1" dirty="0" err="1"/>
              <a:t>багато</a:t>
            </a:r>
            <a:r>
              <a:rPr lang="ru-RU" sz="2400" b="1" i="1" dirty="0"/>
              <a:t> </a:t>
            </a:r>
            <a:r>
              <a:rPr lang="ru-RU" sz="2400" b="1" i="1" dirty="0" smtClean="0"/>
              <a:t>.</a:t>
            </a:r>
            <a:endParaRPr lang="ru-RU" sz="2400" b="1" i="1" dirty="0"/>
          </a:p>
        </p:txBody>
      </p:sp>
      <p:pic>
        <p:nvPicPr>
          <p:cNvPr id="4" name="Picture 2" descr="F:\М.Куліш\Куліш\М.Куліш\Курьас і Куліш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040" y="2453104"/>
            <a:ext cx="3024336" cy="41085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71631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4320480" cy="5407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Прямоугольник 4"/>
          <p:cNvSpPr/>
          <p:nvPr/>
        </p:nvSpPr>
        <p:spPr>
          <a:xfrm>
            <a:off x="4860032" y="1058811"/>
            <a:ext cx="381642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/>
              <a:t>Український</a:t>
            </a:r>
            <a:r>
              <a:rPr lang="ru-RU" sz="2400" b="1" i="1" dirty="0"/>
              <a:t> </a:t>
            </a:r>
            <a:r>
              <a:rPr lang="ru-RU" sz="2400" b="1" i="1" dirty="0" err="1"/>
              <a:t>письменник</a:t>
            </a:r>
            <a:r>
              <a:rPr lang="ru-RU" sz="2400" b="1" i="1" dirty="0"/>
              <a:t>, </a:t>
            </a:r>
            <a:r>
              <a:rPr lang="ru-RU" sz="2400" b="1" i="1" dirty="0" err="1"/>
              <a:t>режисер</a:t>
            </a:r>
            <a:r>
              <a:rPr lang="ru-RU" sz="2400" b="1" i="1" dirty="0"/>
              <a:t>, драматург, </a:t>
            </a:r>
            <a:r>
              <a:rPr lang="ru-RU" sz="2400" b="1" i="1" dirty="0" err="1"/>
              <a:t>громадський</a:t>
            </a:r>
            <a:r>
              <a:rPr lang="ru-RU" sz="2400" b="1" i="1" dirty="0"/>
              <a:t> </a:t>
            </a:r>
            <a:r>
              <a:rPr lang="ru-RU" sz="2400" b="1" i="1" dirty="0" err="1"/>
              <a:t>діяч</a:t>
            </a:r>
            <a:r>
              <a:rPr lang="ru-RU" sz="2400" b="1" i="1" dirty="0"/>
              <a:t>, </a:t>
            </a:r>
            <a:r>
              <a:rPr lang="ru-RU" sz="2400" b="1" i="1" dirty="0" err="1"/>
              <a:t>газетяр</a:t>
            </a:r>
            <a:r>
              <a:rPr lang="ru-RU" sz="2400" b="1" i="1" dirty="0"/>
              <a:t> і редактор, </a:t>
            </a:r>
            <a:r>
              <a:rPr lang="ru-RU" sz="2400" b="1" i="1" dirty="0" err="1"/>
              <a:t>діяч</a:t>
            </a:r>
            <a:r>
              <a:rPr lang="ru-RU" sz="2400" b="1" i="1" dirty="0"/>
              <a:t> </a:t>
            </a:r>
            <a:r>
              <a:rPr lang="ru-RU" sz="2400" b="1" i="1" dirty="0" err="1"/>
              <a:t>української</a:t>
            </a:r>
            <a:r>
              <a:rPr lang="ru-RU" sz="2400" b="1" i="1" dirty="0"/>
              <a:t> </a:t>
            </a:r>
            <a:r>
              <a:rPr lang="ru-RU" sz="2400" b="1" i="1" dirty="0" err="1"/>
              <a:t>освіти</a:t>
            </a:r>
            <a:r>
              <a:rPr lang="ru-RU" sz="2400" b="1" i="1" dirty="0"/>
              <a:t>, педагог.</a:t>
            </a:r>
          </a:p>
          <a:p>
            <a:r>
              <a:rPr lang="ru-RU" sz="2400" b="1" i="1" dirty="0" err="1"/>
              <a:t>Микола</a:t>
            </a:r>
            <a:r>
              <a:rPr lang="ru-RU" sz="2400" b="1" i="1" dirty="0"/>
              <a:t> </a:t>
            </a:r>
            <a:r>
              <a:rPr lang="ru-RU" sz="2400" b="1" i="1" dirty="0" err="1"/>
              <a:t>Куліш</a:t>
            </a:r>
            <a:r>
              <a:rPr lang="ru-RU" sz="2400" b="1" i="1" dirty="0"/>
              <a:t> став драматургом, </a:t>
            </a:r>
            <a:r>
              <a:rPr lang="ru-RU" sz="2400" b="1" i="1" dirty="0" err="1"/>
              <a:t>творчість</a:t>
            </a:r>
            <a:r>
              <a:rPr lang="ru-RU" sz="2400" b="1" i="1" dirty="0"/>
              <a:t> </a:t>
            </a:r>
            <a:r>
              <a:rPr lang="ru-RU" sz="2400" b="1" i="1" dirty="0" err="1"/>
              <a:t>якого</a:t>
            </a:r>
            <a:r>
              <a:rPr lang="ru-RU" sz="2400" b="1" i="1" dirty="0"/>
              <a:t> </a:t>
            </a:r>
            <a:r>
              <a:rPr lang="ru-RU" sz="2400" b="1" i="1" dirty="0" err="1"/>
              <a:t>відкрила</a:t>
            </a:r>
            <a:r>
              <a:rPr lang="ru-RU" sz="2400" b="1" i="1" dirty="0"/>
              <a:t> </a:t>
            </a:r>
            <a:r>
              <a:rPr lang="ru-RU" sz="2400" b="1" i="1" dirty="0" err="1"/>
              <a:t>нові</a:t>
            </a:r>
            <a:r>
              <a:rPr lang="ru-RU" sz="2400" b="1" i="1" dirty="0"/>
              <a:t> напрямки у </a:t>
            </a:r>
            <a:r>
              <a:rPr lang="ru-RU" sz="2400" b="1" i="1" dirty="0" err="1"/>
              <a:t>розвитку</a:t>
            </a:r>
            <a:r>
              <a:rPr lang="ru-RU" sz="2400" b="1" i="1" dirty="0"/>
              <a:t> </a:t>
            </a:r>
            <a:r>
              <a:rPr lang="ru-RU" sz="2400" b="1" i="1" dirty="0" err="1"/>
              <a:t>світового</a:t>
            </a:r>
            <a:r>
              <a:rPr lang="ru-RU" sz="2400" b="1" i="1" dirty="0"/>
              <a:t> драматичного </a:t>
            </a:r>
            <a:r>
              <a:rPr lang="ru-RU" sz="2400" b="1" i="1" dirty="0" err="1"/>
              <a:t>мистецтва</a:t>
            </a:r>
            <a:r>
              <a:rPr lang="ru-RU" sz="2400" b="1" i="1" dirty="0"/>
              <a:t> 20 і 21 </a:t>
            </a:r>
            <a:r>
              <a:rPr lang="ru-RU" sz="2400" b="1" i="1" dirty="0" err="1"/>
              <a:t>століть</a:t>
            </a:r>
            <a:r>
              <a:rPr lang="ru-RU" sz="2400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8009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err="1"/>
              <a:t>Микола</a:t>
            </a:r>
            <a:r>
              <a:rPr lang="ru-RU" sz="2400" b="1" i="1" dirty="0"/>
              <a:t> Гурович </a:t>
            </a:r>
            <a:r>
              <a:rPr lang="ru-RU" sz="2400" b="1" i="1" dirty="0" err="1"/>
              <a:t>Куліш</a:t>
            </a:r>
            <a:r>
              <a:rPr lang="ru-RU" sz="2400" b="1" i="1" dirty="0"/>
              <a:t> </a:t>
            </a:r>
            <a:r>
              <a:rPr lang="ru-RU" sz="2400" b="1" i="1" dirty="0" err="1"/>
              <a:t>народився</a:t>
            </a:r>
            <a:r>
              <a:rPr lang="ru-RU" sz="2400" b="1" i="1" dirty="0"/>
              <a:t> 5 </a:t>
            </a:r>
            <a:r>
              <a:rPr lang="ru-RU" sz="2400" b="1" i="1" dirty="0" err="1"/>
              <a:t>грудня</a:t>
            </a:r>
            <a:r>
              <a:rPr lang="ru-RU" sz="2400" b="1" i="1" dirty="0"/>
              <a:t> 1892 року в </a:t>
            </a:r>
            <a:r>
              <a:rPr lang="ru-RU" sz="2400" b="1" i="1" dirty="0" err="1"/>
              <a:t>селі</a:t>
            </a:r>
            <a:r>
              <a:rPr lang="ru-RU" sz="2400" b="1" i="1" dirty="0"/>
              <a:t> Чаплинка на </a:t>
            </a:r>
            <a:r>
              <a:rPr lang="ru-RU" sz="2400" b="1" i="1" dirty="0" err="1"/>
              <a:t>Херсонщині</a:t>
            </a:r>
            <a:r>
              <a:rPr lang="ru-RU" sz="2400" b="1" i="1" dirty="0"/>
              <a:t>  в </a:t>
            </a:r>
            <a:r>
              <a:rPr lang="ru-RU" sz="2400" b="1" i="1" dirty="0" err="1"/>
              <a:t>сім'ї</a:t>
            </a:r>
            <a:r>
              <a:rPr lang="ru-RU" sz="2400" b="1" i="1" dirty="0"/>
              <a:t> селян-</a:t>
            </a:r>
            <a:r>
              <a:rPr lang="ru-RU" sz="2400" b="1" i="1" dirty="0" err="1"/>
              <a:t>незаможників</a:t>
            </a:r>
            <a:r>
              <a:rPr lang="ru-RU" sz="2400" b="1" i="1" dirty="0"/>
              <a:t>. </a:t>
            </a:r>
            <a:r>
              <a:rPr lang="ru-RU" sz="2400" b="1" i="1" dirty="0" err="1"/>
              <a:t>Батько</a:t>
            </a:r>
            <a:r>
              <a:rPr lang="ru-RU" sz="2400" b="1" i="1" dirty="0"/>
              <a:t> </a:t>
            </a:r>
            <a:r>
              <a:rPr lang="ru-RU" sz="2400" b="1" i="1" dirty="0" err="1"/>
              <a:t>майже</a:t>
            </a:r>
            <a:r>
              <a:rPr lang="ru-RU" sz="2400" b="1" i="1" dirty="0"/>
              <a:t> все </a:t>
            </a:r>
            <a:r>
              <a:rPr lang="ru-RU" sz="2400" b="1" i="1" dirty="0" err="1"/>
              <a:t>життя</a:t>
            </a:r>
            <a:r>
              <a:rPr lang="ru-RU" sz="2400" b="1" i="1" dirty="0"/>
              <a:t> </a:t>
            </a:r>
            <a:r>
              <a:rPr lang="ru-RU" sz="2400" b="1" i="1" dirty="0" err="1"/>
              <a:t>провів</a:t>
            </a:r>
            <a:r>
              <a:rPr lang="ru-RU" sz="2400" b="1" i="1" dirty="0"/>
              <a:t> у наймах, </a:t>
            </a:r>
            <a:r>
              <a:rPr lang="ru-RU" sz="2400" b="1" i="1" dirty="0" err="1"/>
              <a:t>мати</a:t>
            </a:r>
            <a:r>
              <a:rPr lang="ru-RU" sz="2400" b="1" i="1" dirty="0"/>
              <a:t> </a:t>
            </a:r>
            <a:r>
              <a:rPr lang="ru-RU" sz="2400" b="1" i="1" dirty="0" err="1"/>
              <a:t>від</a:t>
            </a:r>
            <a:r>
              <a:rPr lang="ru-RU" sz="2400" b="1" i="1" dirty="0"/>
              <a:t> </a:t>
            </a:r>
            <a:r>
              <a:rPr lang="ru-RU" sz="2400" b="1" i="1" dirty="0" err="1"/>
              <a:t>важкого</a:t>
            </a:r>
            <a:r>
              <a:rPr lang="ru-RU" sz="2400" b="1" i="1" dirty="0"/>
              <a:t> </a:t>
            </a:r>
            <a:r>
              <a:rPr lang="ru-RU" sz="2400" b="1" i="1" dirty="0" err="1"/>
              <a:t>життя</a:t>
            </a:r>
            <a:r>
              <a:rPr lang="ru-RU" sz="2400" b="1" i="1" dirty="0"/>
              <a:t> (</a:t>
            </a:r>
            <a:r>
              <a:rPr lang="ru-RU" sz="2400" b="1" i="1" dirty="0" err="1"/>
              <a:t>теж</a:t>
            </a:r>
            <a:r>
              <a:rPr lang="ru-RU" sz="2400" b="1" i="1" dirty="0"/>
              <a:t> у наймах) </a:t>
            </a:r>
            <a:r>
              <a:rPr lang="ru-RU" sz="2400" b="1" i="1" dirty="0" err="1"/>
              <a:t>передчасно</a:t>
            </a:r>
            <a:r>
              <a:rPr lang="ru-RU" sz="2400" b="1" i="1" dirty="0"/>
              <a:t> померла. </a:t>
            </a:r>
          </a:p>
        </p:txBody>
      </p:sp>
      <p:pic>
        <p:nvPicPr>
          <p:cNvPr id="1026" name="Picture 2" descr="http://krasnews.at.ua/_nw/23/651750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552" y="1029107"/>
            <a:ext cx="3367920" cy="507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:\М.Куліш\Куліш\М.Куліш\Малюнок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3446334"/>
            <a:ext cx="3844553" cy="31892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6538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6672"/>
            <a:ext cx="792088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/>
              <a:t>Миколі з дитинства довелося служити у панських </a:t>
            </a:r>
            <a:r>
              <a:rPr lang="uk-UA" sz="2400" b="1" dirty="0" err="1"/>
              <a:t>економіях</a:t>
            </a:r>
            <a:r>
              <a:rPr lang="uk-UA" sz="2400" b="1" dirty="0"/>
              <a:t>. "Люблю… голоту. Серцем її люблю", - напише згодом драматург. Матеріальні нестатки, життя в сирітському будинку все ж не перешкодили здібному хлопцеві закінчити сільську школу (1901-1905)  1905 року місцева інтелігенція, зважаючи на неординарні здібності Миколи та його прагнення до навчання, зібрала гроші і послала хлопця вчитися у вищу початкову школу в Олешків (тепер - </a:t>
            </a:r>
            <a:r>
              <a:rPr lang="uk-UA" sz="2400" b="1" dirty="0" err="1"/>
              <a:t>Цюрюпінськ</a:t>
            </a:r>
            <a:r>
              <a:rPr lang="uk-UA" sz="2400" b="1" dirty="0"/>
              <a:t>). Але коштів на закінчення навчання не вистачило, і Микола опинився в притулку </a:t>
            </a:r>
            <a:r>
              <a:rPr lang="uk-UA" sz="2400" b="1" dirty="0" err="1"/>
              <a:t>олешківського</a:t>
            </a:r>
            <a:r>
              <a:rPr lang="uk-UA" sz="2400" b="1" dirty="0"/>
              <a:t> благодійного товариства. Через його бунтарський дух М, Куліша 1908 року виключили зі школи. Тут вдруге на допомогу майбутньому драматургові приходить прогресивна інтелігенція. Завдяки турботам молодих вчителів Микола </a:t>
            </a:r>
            <a:r>
              <a:rPr lang="uk-UA" sz="2400" b="1" dirty="0" err="1"/>
              <a:t>Гурович</a:t>
            </a:r>
            <a:r>
              <a:rPr lang="uk-UA" sz="2400" b="1" dirty="0"/>
              <a:t> вступає до громадської чоловічої </a:t>
            </a:r>
            <a:r>
              <a:rPr lang="uk-UA" sz="2400" b="1" dirty="0" smtClean="0"/>
              <a:t>гімназії.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1575679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М.Куліш\Куліш\М.Куліш\novyj_risunok-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1383740"/>
            <a:ext cx="6552728" cy="473855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23928" y="620687"/>
            <a:ext cx="41120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i="1" dirty="0"/>
              <a:t>Будинок в Олешках</a:t>
            </a:r>
          </a:p>
        </p:txBody>
      </p:sp>
    </p:spTree>
    <p:extLst>
      <p:ext uri="{BB962C8B-B14F-4D97-AF65-F5344CB8AC3E}">
        <p14:creationId xmlns:p14="http://schemas.microsoft.com/office/powerpoint/2010/main" val="3054805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 rot="10800000" flipV="1">
            <a:off x="683568" y="148571"/>
            <a:ext cx="6695728" cy="283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Брав участь у Першій світовій війні У 1917 р. Куліша, як найавторитетнішого і найпрогресивнішого офіцера, обрано депутатом на військовий з'їзд Західного фронту, що проходив у Луцьку.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 На початку 1918 року М. Куліш повертається до </a:t>
            </a:r>
            <a:r>
              <a:rPr kumimoji="0" lang="uk-UA" altLang="uk-UA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Олешок</a:t>
            </a:r>
            <a:r>
              <a: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 його обирають головою міськради.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Із 1922 року Куліш переїздить до Одеси, де очолює губернський відділ народної освіти.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4" name="Picture 2" descr="F:\М.Куліш\Куліш\М.Куліш\642px-Микола_Куліш_(бл._191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7" y="2780928"/>
            <a:ext cx="4090005" cy="3815779"/>
          </a:xfrm>
          <a:prstGeom prst="rect">
            <a:avLst/>
          </a:prstGeom>
          <a:noFill/>
        </p:spPr>
      </p:pic>
      <p:pic>
        <p:nvPicPr>
          <p:cNvPr id="5" name="Picture 3" descr="F:\М.Куліш\Куліш\М.Куліш\6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780928"/>
            <a:ext cx="4262953" cy="38157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6787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smtClean="0"/>
              <a:t>Як </a:t>
            </a:r>
            <a:r>
              <a:rPr lang="ru-RU" sz="2400" b="1" i="1" dirty="0" err="1"/>
              <a:t>письменник</a:t>
            </a:r>
            <a:r>
              <a:rPr lang="ru-RU" sz="2400" b="1" i="1" dirty="0"/>
              <a:t> </a:t>
            </a:r>
            <a:r>
              <a:rPr lang="ru-RU" sz="2400" b="1" i="1" dirty="0" err="1"/>
              <a:t>він</a:t>
            </a:r>
            <a:r>
              <a:rPr lang="ru-RU" sz="2400" b="1" i="1" dirty="0"/>
              <a:t> </a:t>
            </a:r>
            <a:r>
              <a:rPr lang="ru-RU" sz="2400" b="1" i="1" dirty="0" err="1"/>
              <a:t>знайшов</a:t>
            </a:r>
            <a:r>
              <a:rPr lang="ru-RU" sz="2400" b="1" i="1" dirty="0"/>
              <a:t> себе не в </a:t>
            </a:r>
            <a:r>
              <a:rPr lang="ru-RU" sz="2400" b="1" i="1" dirty="0" err="1"/>
              <a:t>прозі</a:t>
            </a:r>
            <a:r>
              <a:rPr lang="ru-RU" sz="2400" b="1" i="1" dirty="0"/>
              <a:t>, а в </a:t>
            </a:r>
            <a:r>
              <a:rPr lang="ru-RU" sz="2400" b="1" i="1" dirty="0" err="1"/>
              <a:t>драматургії</a:t>
            </a:r>
            <a:r>
              <a:rPr lang="ru-RU" sz="2400" b="1" i="1" dirty="0"/>
              <a:t>. </a:t>
            </a:r>
            <a:r>
              <a:rPr lang="ru-RU" sz="2400" b="1" i="1" dirty="0" err="1"/>
              <a:t>Його</a:t>
            </a:r>
            <a:r>
              <a:rPr lang="ru-RU" sz="2400" b="1" i="1" dirty="0"/>
              <a:t> дебютом стала </a:t>
            </a:r>
            <a:r>
              <a:rPr lang="ru-RU" sz="2400" b="1" i="1" dirty="0" err="1"/>
              <a:t>п'єса</a:t>
            </a:r>
            <a:r>
              <a:rPr lang="ru-RU" sz="2400" b="1" i="1" dirty="0"/>
              <a:t> "97". </a:t>
            </a:r>
            <a:r>
              <a:rPr lang="ru-RU" sz="2400" b="1" i="1" dirty="0" err="1"/>
              <a:t>Успіх</a:t>
            </a:r>
            <a:r>
              <a:rPr lang="ru-RU" sz="2400" b="1" i="1" dirty="0"/>
              <a:t> </a:t>
            </a:r>
            <a:r>
              <a:rPr lang="ru-RU" sz="2400" b="1" i="1" dirty="0" err="1"/>
              <a:t>цього</a:t>
            </a:r>
            <a:r>
              <a:rPr lang="ru-RU" sz="2400" b="1" i="1" dirty="0"/>
              <a:t> </a:t>
            </a:r>
            <a:r>
              <a:rPr lang="ru-RU" sz="2400" b="1" i="1" dirty="0" err="1"/>
              <a:t>твору</a:t>
            </a:r>
            <a:r>
              <a:rPr lang="ru-RU" sz="2400" b="1" i="1" dirty="0"/>
              <a:t> </a:t>
            </a:r>
            <a:r>
              <a:rPr lang="ru-RU" sz="2400" b="1" i="1" dirty="0" err="1"/>
              <a:t>спричинив</a:t>
            </a:r>
            <a:r>
              <a:rPr lang="ru-RU" sz="2400" b="1" i="1" dirty="0"/>
              <a:t> </a:t>
            </a:r>
            <a:r>
              <a:rPr lang="ru-RU" sz="2400" b="1" i="1" dirty="0" err="1"/>
              <a:t>переїзд</a:t>
            </a:r>
            <a:r>
              <a:rPr lang="ru-RU" sz="2400" b="1" i="1" dirty="0"/>
              <a:t> М. </a:t>
            </a:r>
            <a:r>
              <a:rPr lang="ru-RU" sz="2400" b="1" i="1" dirty="0" err="1"/>
              <a:t>Куліша</a:t>
            </a:r>
            <a:r>
              <a:rPr lang="ru-RU" sz="2400" b="1" i="1" dirty="0"/>
              <a:t> до </a:t>
            </a:r>
            <a:r>
              <a:rPr lang="ru-RU" sz="2400" b="1" i="1" dirty="0" err="1"/>
              <a:t>Харкова</a:t>
            </a:r>
            <a:r>
              <a:rPr lang="ru-RU" sz="2400" b="1" i="1" dirty="0"/>
              <a:t>, де </a:t>
            </a:r>
            <a:r>
              <a:rPr lang="ru-RU" sz="2400" b="1" i="1" dirty="0" err="1"/>
              <a:t>він</a:t>
            </a:r>
            <a:r>
              <a:rPr lang="ru-RU" sz="2400" b="1" i="1" dirty="0"/>
              <a:t> </a:t>
            </a:r>
            <a:r>
              <a:rPr lang="ru-RU" sz="2400" b="1" i="1" dirty="0" err="1"/>
              <a:t>із</a:t>
            </a:r>
            <a:r>
              <a:rPr lang="ru-RU" sz="2400" b="1" i="1" dirty="0"/>
              <a:t> головою </a:t>
            </a:r>
            <a:r>
              <a:rPr lang="ru-RU" sz="2400" b="1" i="1" dirty="0" err="1"/>
              <a:t>поринув</a:t>
            </a:r>
            <a:r>
              <a:rPr lang="ru-RU" sz="2400" b="1" i="1" dirty="0"/>
              <a:t> у </a:t>
            </a:r>
            <a:r>
              <a:rPr lang="ru-RU" sz="2400" b="1" i="1" dirty="0" err="1"/>
              <a:t>бурхливе</a:t>
            </a:r>
            <a:r>
              <a:rPr lang="ru-RU" sz="2400" b="1" i="1" dirty="0"/>
              <a:t> </a:t>
            </a:r>
            <a:r>
              <a:rPr lang="ru-RU" sz="2400" b="1" i="1" dirty="0" err="1"/>
              <a:t>літературне</a:t>
            </a:r>
            <a:r>
              <a:rPr lang="ru-RU" sz="2400" b="1" i="1" dirty="0"/>
              <a:t> </a:t>
            </a:r>
            <a:r>
              <a:rPr lang="ru-RU" sz="2400" b="1" i="1" dirty="0" err="1" smtClean="0"/>
              <a:t>життя</a:t>
            </a:r>
            <a:r>
              <a:rPr lang="ru-RU" sz="2400" b="1" i="1" dirty="0" smtClean="0"/>
              <a:t>.</a:t>
            </a:r>
            <a:endParaRPr lang="ru-RU" sz="2400" b="1" i="1" dirty="0"/>
          </a:p>
        </p:txBody>
      </p:sp>
      <p:pic>
        <p:nvPicPr>
          <p:cNvPr id="1026" name="Picture 2" descr="http://img13.slando.ua/images_slandocomua/107033427_2_644x461_mikola-kulsh-tvori-u-dvoh-tomah-fotograf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48679"/>
            <a:ext cx="3536368" cy="606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hkola.ostriv.in.ua/images/publications/4/2063/content/kulish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482" y="3212976"/>
            <a:ext cx="2080629" cy="340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encrypted-tbn1.gstatic.com/images?q=tbn:ANd9GcR8F0Sd6v66vvcRDitsEcGJ90IVXRzNUfAffMCud0tHGqnVLHdH5I6mD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22" y="3356991"/>
            <a:ext cx="2134784" cy="320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756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3928" y="548680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err="1"/>
              <a:t>Микола</a:t>
            </a:r>
            <a:r>
              <a:rPr lang="ru-RU" sz="2400" b="1" i="1" dirty="0"/>
              <a:t> </a:t>
            </a:r>
            <a:r>
              <a:rPr lang="ru-RU" sz="2400" b="1" i="1" dirty="0" err="1"/>
              <a:t>Куліш</a:t>
            </a:r>
            <a:r>
              <a:rPr lang="ru-RU" sz="2400" b="1" i="1" dirty="0"/>
              <a:t> — автор </a:t>
            </a:r>
            <a:r>
              <a:rPr lang="ru-RU" sz="2400" b="1" i="1" dirty="0" err="1"/>
              <a:t>чотирнадцяти</a:t>
            </a:r>
            <a:r>
              <a:rPr lang="ru-RU" sz="2400" b="1" i="1" dirty="0"/>
              <a:t> </a:t>
            </a:r>
            <a:r>
              <a:rPr lang="ru-RU" sz="2400" b="1" i="1" dirty="0" err="1"/>
              <a:t>п´єс</a:t>
            </a:r>
            <a:r>
              <a:rPr lang="ru-RU" sz="2400" b="1" i="1" dirty="0"/>
              <a:t>, </a:t>
            </a:r>
            <a:r>
              <a:rPr lang="ru-RU" sz="2400" b="1" i="1" dirty="0" err="1"/>
              <a:t>найвідомішими</a:t>
            </a:r>
            <a:r>
              <a:rPr lang="ru-RU" sz="2400" b="1" i="1" dirty="0"/>
              <a:t> з-</a:t>
            </a:r>
            <a:r>
              <a:rPr lang="ru-RU" sz="2400" b="1" i="1" dirty="0" err="1"/>
              <a:t>поміж</a:t>
            </a:r>
            <a:r>
              <a:rPr lang="ru-RU" sz="2400" b="1" i="1" dirty="0"/>
              <a:t> </a:t>
            </a:r>
            <a:r>
              <a:rPr lang="ru-RU" sz="2400" b="1" i="1" dirty="0" err="1"/>
              <a:t>яких</a:t>
            </a:r>
            <a:r>
              <a:rPr lang="ru-RU" sz="2400" b="1" i="1" dirty="0"/>
              <a:t> є «97», «</a:t>
            </a:r>
            <a:r>
              <a:rPr lang="ru-RU" sz="2400" b="1" i="1" dirty="0" err="1"/>
              <a:t>Народний</a:t>
            </a:r>
            <a:r>
              <a:rPr lang="ru-RU" sz="2400" b="1" i="1" dirty="0"/>
              <a:t> </a:t>
            </a:r>
            <a:r>
              <a:rPr lang="ru-RU" sz="2400" b="1" i="1" dirty="0" err="1"/>
              <a:t>Малахій</a:t>
            </a:r>
            <a:r>
              <a:rPr lang="ru-RU" sz="2400" b="1" i="1" dirty="0"/>
              <a:t>», «Мина </a:t>
            </a:r>
            <a:r>
              <a:rPr lang="ru-RU" sz="2400" b="1" i="1" dirty="0" err="1"/>
              <a:t>Мазайло</a:t>
            </a:r>
            <a:r>
              <a:rPr lang="ru-RU" sz="2400" b="1" i="1" dirty="0"/>
              <a:t>», «Патетична соната», «</a:t>
            </a:r>
            <a:r>
              <a:rPr lang="ru-RU" sz="2400" b="1" i="1" dirty="0" err="1"/>
              <a:t>Маклена</a:t>
            </a:r>
            <a:r>
              <a:rPr lang="ru-RU" sz="2400" b="1" i="1" dirty="0"/>
              <a:t> </a:t>
            </a:r>
            <a:r>
              <a:rPr lang="ru-RU" sz="2400" b="1" i="1" dirty="0" err="1"/>
              <a:t>Граса</a:t>
            </a:r>
            <a:r>
              <a:rPr lang="ru-RU" sz="2400" b="1" i="1" dirty="0"/>
              <a:t>». </a:t>
            </a:r>
            <a:r>
              <a:rPr lang="ru-RU" sz="2400" b="1" i="1" dirty="0" err="1"/>
              <a:t>Колосальна</a:t>
            </a:r>
            <a:r>
              <a:rPr lang="ru-RU" sz="2400" b="1" i="1" dirty="0"/>
              <a:t> </a:t>
            </a:r>
            <a:r>
              <a:rPr lang="ru-RU" sz="2400" b="1" i="1" dirty="0" err="1"/>
              <a:t>жанрова</a:t>
            </a:r>
            <a:r>
              <a:rPr lang="ru-RU" sz="2400" b="1" i="1" dirty="0"/>
              <a:t> </a:t>
            </a:r>
            <a:r>
              <a:rPr lang="ru-RU" sz="2400" b="1" i="1" dirty="0" err="1"/>
              <a:t>амплітуда</a:t>
            </a:r>
            <a:r>
              <a:rPr lang="ru-RU" sz="2400" b="1" i="1" dirty="0"/>
              <a:t> </a:t>
            </a:r>
            <a:r>
              <a:rPr lang="ru-RU" sz="2400" b="1" i="1" dirty="0" err="1"/>
              <a:t>його</a:t>
            </a:r>
            <a:r>
              <a:rPr lang="ru-RU" sz="2400" b="1" i="1" dirty="0"/>
              <a:t> </a:t>
            </a:r>
            <a:r>
              <a:rPr lang="ru-RU" sz="2400" b="1" i="1" dirty="0" err="1"/>
              <a:t>творів</a:t>
            </a:r>
            <a:r>
              <a:rPr lang="ru-RU" sz="2400" b="1" i="1" dirty="0"/>
              <a:t>: </a:t>
            </a:r>
            <a:r>
              <a:rPr lang="ru-RU" sz="2400" b="1" i="1" dirty="0" err="1"/>
              <a:t>від</a:t>
            </a:r>
            <a:r>
              <a:rPr lang="ru-RU" sz="2400" b="1" i="1" dirty="0"/>
              <a:t> </a:t>
            </a:r>
            <a:r>
              <a:rPr lang="ru-RU" sz="2400" b="1" i="1" dirty="0" err="1"/>
              <a:t>народної</a:t>
            </a:r>
            <a:r>
              <a:rPr lang="ru-RU" sz="2400" b="1" i="1" dirty="0"/>
              <a:t> </a:t>
            </a:r>
            <a:r>
              <a:rPr lang="ru-RU" sz="2400" b="1" i="1" dirty="0" err="1"/>
              <a:t>драми</a:t>
            </a:r>
            <a:r>
              <a:rPr lang="ru-RU" sz="2400" b="1" i="1" dirty="0"/>
              <a:t> і </a:t>
            </a:r>
            <a:r>
              <a:rPr lang="ru-RU" sz="2400" b="1" i="1" dirty="0" err="1"/>
              <a:t>сатиричної</a:t>
            </a:r>
            <a:r>
              <a:rPr lang="ru-RU" sz="2400" b="1" i="1" dirty="0"/>
              <a:t> </a:t>
            </a:r>
            <a:r>
              <a:rPr lang="ru-RU" sz="2400" b="1" i="1" dirty="0" err="1"/>
              <a:t>комедії</a:t>
            </a:r>
            <a:r>
              <a:rPr lang="ru-RU" sz="2400" b="1" i="1" dirty="0"/>
              <a:t> до </a:t>
            </a:r>
            <a:r>
              <a:rPr lang="ru-RU" sz="2400" b="1" i="1" dirty="0" err="1"/>
              <a:t>трагікомедії</a:t>
            </a:r>
            <a:r>
              <a:rPr lang="ru-RU" sz="2400" b="1" i="1" dirty="0"/>
              <a:t> та </a:t>
            </a:r>
            <a:r>
              <a:rPr lang="ru-RU" sz="2400" b="1" i="1" dirty="0" err="1"/>
              <a:t>лірико-романтичної</a:t>
            </a:r>
            <a:r>
              <a:rPr lang="ru-RU" sz="2400" b="1" i="1" dirty="0"/>
              <a:t> </a:t>
            </a:r>
            <a:r>
              <a:rPr lang="ru-RU" sz="2400" b="1" i="1" dirty="0" err="1"/>
              <a:t>драми</a:t>
            </a:r>
            <a:r>
              <a:rPr lang="ru-RU" sz="2400" b="1" i="1" dirty="0"/>
              <a:t>. </a:t>
            </a:r>
            <a:r>
              <a:rPr lang="ru-RU" sz="2400" b="1" i="1" dirty="0" smtClean="0"/>
              <a:t>Входив </a:t>
            </a:r>
            <a:r>
              <a:rPr lang="ru-RU" sz="2400" b="1" i="1" dirty="0"/>
              <a:t>у </a:t>
            </a:r>
            <a:r>
              <a:rPr lang="ru-RU" sz="2400" b="1" i="1" dirty="0" err="1"/>
              <a:t>літературну</a:t>
            </a:r>
            <a:r>
              <a:rPr lang="ru-RU" sz="2400" b="1" i="1" dirty="0"/>
              <a:t> </a:t>
            </a:r>
            <a:r>
              <a:rPr lang="ru-RU" sz="2400" b="1" i="1" dirty="0" err="1"/>
              <a:t>організацію</a:t>
            </a:r>
            <a:r>
              <a:rPr lang="ru-RU" sz="2400" b="1" i="1" dirty="0"/>
              <a:t> «ВАПЛІТЕ»</a:t>
            </a:r>
            <a:endParaRPr lang="uk-UA" sz="2400" b="1" i="1" dirty="0"/>
          </a:p>
        </p:txBody>
      </p:sp>
      <p:pic>
        <p:nvPicPr>
          <p:cNvPr id="3074" name="Picture 2" descr="http://www.audiobooks.ua/pimages/73/300/812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2664296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ukrlitzno.com.ua/wp-content/uploads/2012/09/%D0%9C%D0%B8%D0%BA%D0%BE%D0%BB%D0%B0-%D0%9A%D1%83%D0%BB%D1%96%D1%88-%D0%BF%D1%94%D1%81%D0%B0-%D0%9C%D0%B8%D0%BD%D0%B0-%D0%9C%D0%B0%D0%B7%D0%B0%D0%B9%D0%BB%D0%B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989710"/>
            <a:ext cx="2570931" cy="342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226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3874285"/>
              </p:ext>
            </p:extLst>
          </p:nvPr>
        </p:nvGraphicFramePr>
        <p:xfrm>
          <a:off x="276225" y="476673"/>
          <a:ext cx="8591550" cy="4663440"/>
        </p:xfrm>
        <a:graphic>
          <a:graphicData uri="http://schemas.openxmlformats.org/drawingml/2006/table">
            <a:tbl>
              <a:tblPr/>
              <a:tblGrid>
                <a:gridCol w="4295775"/>
                <a:gridCol w="4295775"/>
              </a:tblGrid>
              <a:tr h="1152128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b="1" i="1" dirty="0" smtClean="0"/>
                        <a:t>Початок 1930-х р.</a:t>
                      </a:r>
                    </a:p>
                    <a:p>
                      <a:r>
                        <a:rPr lang="uk-UA" sz="2000" b="1" i="1" dirty="0" smtClean="0"/>
                        <a:t>У </a:t>
                      </a:r>
                      <a:r>
                        <a:rPr lang="uk-UA" sz="2000" b="1" i="1" dirty="0"/>
                        <a:t>житті Миколи Куліша настають трагічні сторінки життя: більшість його творів, що доти були досить популярними, зазнають великої політичної та естетичної критики. За допомогою </a:t>
                      </a:r>
                      <a:r>
                        <a:rPr lang="uk-UA" sz="2000" b="1" i="1" dirty="0" err="1"/>
                        <a:t>пробільшовицьких</a:t>
                      </a:r>
                      <a:r>
                        <a:rPr lang="uk-UA" sz="2000" b="1" i="1" dirty="0"/>
                        <a:t> літературних критиків та літературознавців творчість Миколи Куліша стає однією із негативних тенденцій у тогочасній українській літературі. Після прем'єри драми «</a:t>
                      </a:r>
                      <a:r>
                        <a:rPr lang="uk-UA" sz="2000" b="1" i="1" dirty="0" err="1"/>
                        <a:t>Маклена</a:t>
                      </a:r>
                      <a:r>
                        <a:rPr lang="uk-UA" sz="2000" b="1" i="1" dirty="0"/>
                        <a:t> </a:t>
                      </a:r>
                      <a:r>
                        <a:rPr lang="uk-UA" sz="2000" b="1" i="1" dirty="0" err="1"/>
                        <a:t>Граса</a:t>
                      </a:r>
                      <a:r>
                        <a:rPr lang="uk-UA" sz="2000" b="1" i="1" dirty="0"/>
                        <a:t>» її категорично не сприйняла публіка та вищі ешелони влади.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098" name="Picture 2" descr="http://artvertep.dp.ua/res/images/store/normal/72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372104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192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</Template>
  <TotalTime>42</TotalTime>
  <Words>403</Words>
  <Application>Microsoft Office PowerPoint</Application>
  <PresentationFormat>Экран (4:3)</PresentationFormat>
  <Paragraphs>23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Soho</vt:lpstr>
      <vt:lpstr>     Микола куліш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Микола куліш</dc:title>
  <dc:creator>Марійка</dc:creator>
  <cp:lastModifiedBy>Марійка</cp:lastModifiedBy>
  <cp:revision>7</cp:revision>
  <dcterms:created xsi:type="dcterms:W3CDTF">2013-11-25T17:29:00Z</dcterms:created>
  <dcterms:modified xsi:type="dcterms:W3CDTF">2013-11-25T18:55:43Z</dcterms:modified>
</cp:coreProperties>
</file>