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5219E-707E-4813-8E08-B1EC7607108F}" type="datetimeFigureOut">
              <a:rPr lang="uk-UA" smtClean="0"/>
              <a:t>02.04.2014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410660-9A81-4A00-9787-C547FFCA578D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The_Picture_of_Dorian_Gr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Lippincott%27s_Monthly_Magaz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donis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in" TargetMode="External"/><Relationship Id="rId4" Type="http://schemas.openxmlformats.org/officeDocument/2006/relationships/hyperlink" Target="http://en.wikipedia.org/wiki/Sou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rcissisti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andy" TargetMode="External"/><Relationship Id="rId4" Type="http://schemas.openxmlformats.org/officeDocument/2006/relationships/hyperlink" Target="http://en.wikipedia.org/wiki/Hedonis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3462" y="357166"/>
            <a:ext cx="7910538" cy="171178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Oscar Wilde</a:t>
            </a:r>
            <a:endParaRPr lang="uk-UA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428868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Picture of Dorian Gray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uk-U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314" name="Picture 2" descr="http://www.2do2go.ru/uploads/full/b89a50a89c5da7603960d388a7ab390e_w960_h2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8322" y="3248493"/>
            <a:ext cx="3595678" cy="3609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500042"/>
            <a:ext cx="5500694" cy="574835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  Wilde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Irish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poet, dramatist,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was born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Dublin October 16,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1854.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Файл:Oscar Wilde Saro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85762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862150" cy="5748358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After writing in different forms throughout the 1880s, he became one of London's most popular playwrights in the early 1890s. Today he is remembered for his 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epigrams,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only novel (</a:t>
            </a:r>
            <a:r>
              <a:rPr lang="en-US" sz="2800" b="1" i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The Picture of Dorian Gray"/>
              </a:rPr>
              <a:t>The Picture of Dorian Gray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), his plays, and the circumstances of his imprisonment and early death.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2" name="Picture 2" descr="http://www.peika.bg/pictures/13750_650_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7" y="3143248"/>
            <a:ext cx="7260055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28"/>
            <a:ext cx="8001056" cy="4800600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Picture of Dorian Gray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is the only published novel by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Oscar Wilde,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appearing as the lead story in 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Lippincott's Monthly Magazine"/>
              </a:rPr>
              <a:t>Lippincott's Monthly Magazine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on 20 June 1890, printed as the July 1890 issue of this magazine.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http://img0.liveinternet.ru/images/attach/c/2/73/436/73436634_57658528_1271015107_5abe0a765b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54296"/>
            <a:ext cx="6715172" cy="3603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os.colta.ru/m/photo/2010/02/02/04ereaks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7933588" cy="57483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novel tells of a young man named Dorian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Gray.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Basil is impressed by Dorian's beauty and becomes infatuated with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him.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Dorian meets Lord Henry Wotton, a friend of Basil's, and becomes enthralled by Lord Henry's world view. Espousing a new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tooltip="Hedonism"/>
              </a:rPr>
              <a:t>hedonism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Lord Henry suggests the only things worth pursuing in life are beauty and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fulfillment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the senses. Realizing that one day his beauty will fade, Dorian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expresses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desire to sell his soul to ensure the portrait Basil has painted would age rather than he. Dorian's wish is fulfilled, and when he subsequently pursues a life of debauchery, the portrait serves as a reminder of the effect each act has upon his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tooltip="Soul"/>
              </a:rPr>
              <a:t>soul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with each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tooltip="Sin"/>
              </a:rPr>
              <a:t>sin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displayed as a disfigurement of his form, or through a sign of aging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velikoekino.ru/wp-content/uploads/2010/01/dorian-gray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90925"/>
            <a:ext cx="6000792" cy="32670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28"/>
            <a:ext cx="8286776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main characters are:</a:t>
            </a:r>
          </a:p>
          <a:p>
            <a:pPr>
              <a:buNone/>
            </a:pPr>
            <a:r>
              <a:rPr lang="en-US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Dorian Gray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– a handsome and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tooltip="Narcissistic"/>
              </a:rPr>
              <a:t>narcissistic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young man who becomes enthralled with Lord Henry's idea of a new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tooltip="Hedonism"/>
              </a:rPr>
              <a:t>hedonism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en-US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Basil </a:t>
            </a:r>
            <a:r>
              <a:rPr lang="en-US" b="1" i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Hallward</a:t>
            </a:r>
            <a:r>
              <a:rPr lang="en-US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an artist who becomes infatuated with Dorian. Dorian helps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Hallward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realise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his artistic potential, as Basil's portrait of Dorian proves to be his finest work. </a:t>
            </a:r>
          </a:p>
          <a:p>
            <a:pPr>
              <a:buNone/>
            </a:pPr>
            <a:r>
              <a:rPr lang="en-US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Lord Henry "Harry" Wotton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an imperious and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decadent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tooltip="Dandy"/>
              </a:rPr>
              <a:t>dandy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who is a friend to Basil initially, but later becomes more intrigued with Dorian's beauty. </a:t>
            </a:r>
          </a:p>
          <a:p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005026" cy="5962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Overall, initial critical reception of the book was poor, with the book gaining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certain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notoriety for being 'mawkish and nauseous', 'unclean', 'effeminate' and 'contaminating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'. The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Irish Times wrote that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 of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Dorian Gray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first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published to some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scandal. This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had much to do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caused something of a sensation amongst Victorian critics when first published.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large portion of the criticism was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leveled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 Wilde's perceived hedonism, and its distorted views of conventional morality. 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 descr="http://school.xvatit.com/images/5/51/T54d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0"/>
            <a:ext cx="6715172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203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Oscar Wilde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 Wilde</dc:title>
  <dc:creator>User</dc:creator>
  <cp:lastModifiedBy>User</cp:lastModifiedBy>
  <cp:revision>7</cp:revision>
  <dcterms:created xsi:type="dcterms:W3CDTF">2014-04-02T13:28:08Z</dcterms:created>
  <dcterms:modified xsi:type="dcterms:W3CDTF">2014-04-02T14:33:20Z</dcterms:modified>
</cp:coreProperties>
</file>