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D9F3941-5652-49E0-8E8E-DF630427305F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05A1E8-B747-44F9-B104-028849CFBB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9F3941-5652-49E0-8E8E-DF630427305F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5A1E8-B747-44F9-B104-028849CFBB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D9F3941-5652-49E0-8E8E-DF630427305F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05A1E8-B747-44F9-B104-028849CFBB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9F3941-5652-49E0-8E8E-DF630427305F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5A1E8-B747-44F9-B104-028849CFBB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9F3941-5652-49E0-8E8E-DF630427305F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005A1E8-B747-44F9-B104-028849CFBB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9F3941-5652-49E0-8E8E-DF630427305F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5A1E8-B747-44F9-B104-028849CFBB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9F3941-5652-49E0-8E8E-DF630427305F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5A1E8-B747-44F9-B104-028849CFBB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9F3941-5652-49E0-8E8E-DF630427305F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5A1E8-B747-44F9-B104-028849CFBB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9F3941-5652-49E0-8E8E-DF630427305F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5A1E8-B747-44F9-B104-028849CFBB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9F3941-5652-49E0-8E8E-DF630427305F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5A1E8-B747-44F9-B104-028849CFBB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9F3941-5652-49E0-8E8E-DF630427305F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5A1E8-B747-44F9-B104-028849CFBB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D9F3941-5652-49E0-8E8E-DF630427305F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05A1E8-B747-44F9-B104-028849CFBB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988840"/>
            <a:ext cx="5105400" cy="2276824"/>
          </a:xfrm>
        </p:spPr>
        <p:txBody>
          <a:bodyPr/>
          <a:lstStyle/>
          <a:p>
            <a:pPr algn="ctr"/>
            <a:r>
              <a:rPr lang="ru-RU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ЛЕГКАЯ атлетика</a:t>
            </a:r>
            <a:endParaRPr lang="ru-RU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5661247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Материнская Юлия </a:t>
            </a:r>
          </a:p>
          <a:p>
            <a:pPr algn="ctr"/>
            <a:r>
              <a:rPr lang="ru-RU" sz="2000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Головатая Анастасия</a:t>
            </a:r>
          </a:p>
          <a:p>
            <a:pPr algn="ctr"/>
            <a:r>
              <a:rPr lang="ru-RU" sz="2000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11-А </a:t>
            </a:r>
          </a:p>
        </p:txBody>
      </p:sp>
    </p:spTree>
    <p:extLst>
      <p:ext uri="{BB962C8B-B14F-4D97-AF65-F5344CB8AC3E}">
        <p14:creationId xmlns:p14="http://schemas.microsoft.com/office/powerpoint/2010/main" val="345174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3826768" cy="547260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Лёгкая </a:t>
            </a:r>
            <a:r>
              <a:rPr lang="ru-RU" sz="4000" dirty="0" err="1">
                <a:solidFill>
                  <a:srgbClr val="FF0000"/>
                </a:solidFill>
              </a:rPr>
              <a:t>атле́тика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/>
              <a:t>— совокупность видов спорта, включающая бег, ходьбу, прыжки и метания.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75" y="3284984"/>
            <a:ext cx="3689886" cy="3308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911" y="332656"/>
            <a:ext cx="1905000" cy="2842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11" y="548680"/>
            <a:ext cx="1662928" cy="2626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4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3312368" cy="5832648"/>
          </a:xfrm>
        </p:spPr>
        <p:txBody>
          <a:bodyPr/>
          <a:lstStyle/>
          <a:p>
            <a:r>
              <a:rPr lang="ru-RU" b="1" dirty="0"/>
              <a:t>Древнейшим состязанием атлетов, несомненно, является бег.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474269"/>
            <a:ext cx="2880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Современная легкая  атлетика раньше, чем в других странах начала культивироваться  в Англии.</a:t>
            </a:r>
            <a:endParaRPr lang="ru-RU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3384376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63" y="2708920"/>
            <a:ext cx="3168352" cy="207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44" y="4813097"/>
            <a:ext cx="2610185" cy="1828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9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3034680" cy="3835808"/>
          </a:xfrm>
        </p:spPr>
        <p:txBody>
          <a:bodyPr>
            <a:normAutofit/>
          </a:bodyPr>
          <a:lstStyle/>
          <a:p>
            <a:r>
              <a:rPr lang="ru-RU" sz="2800" b="1" dirty="0"/>
              <a:t>Первый чемпионат мира по лёгкой атлетике состоялся в 1983 </a:t>
            </a:r>
            <a:r>
              <a:rPr lang="ru-RU" sz="2800" b="1" dirty="0" smtClean="0"/>
              <a:t>году.</a:t>
            </a:r>
            <a:endParaRPr lang="ru-RU" sz="2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77" y="797793"/>
            <a:ext cx="3028394" cy="2703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15" y="476672"/>
            <a:ext cx="165618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87403"/>
              </p:ext>
            </p:extLst>
          </p:nvPr>
        </p:nvGraphicFramePr>
        <p:xfrm>
          <a:off x="971600" y="3789040"/>
          <a:ext cx="6071812" cy="24489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5906"/>
                <a:gridCol w="3035906"/>
              </a:tblGrid>
              <a:tr h="379555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спорта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Лёгкая атлетика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9555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Основана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1983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655123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команд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206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9555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Континент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 (IAAF)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55123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Последний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чемпион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54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Беговые виды лёгкой атлетики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4248472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</a:t>
            </a:r>
            <a:r>
              <a:rPr lang="ru-RU" sz="2400" b="1" dirty="0" err="1" smtClean="0"/>
              <a:t>принт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Бег </a:t>
            </a:r>
            <a:r>
              <a:rPr lang="ru-RU" sz="2400" b="1" dirty="0"/>
              <a:t>на средние </a:t>
            </a:r>
            <a:r>
              <a:rPr lang="ru-RU" sz="2400" b="1" dirty="0" smtClean="0"/>
              <a:t>дистанции</a:t>
            </a:r>
            <a:br>
              <a:rPr lang="ru-RU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Бег </a:t>
            </a:r>
            <a:r>
              <a:rPr lang="ru-RU" sz="2400" b="1" dirty="0"/>
              <a:t>на 3000 </a:t>
            </a:r>
            <a:r>
              <a:rPr lang="ru-RU" sz="2400" b="1" dirty="0" smtClean="0"/>
              <a:t>м </a:t>
            </a:r>
          </a:p>
          <a:p>
            <a:pPr marL="0" indent="0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с </a:t>
            </a:r>
            <a:r>
              <a:rPr lang="ru-RU" sz="2400" b="1" dirty="0" smtClean="0"/>
              <a:t>препятствиями</a:t>
            </a:r>
            <a:br>
              <a:rPr lang="ru-RU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Бег </a:t>
            </a:r>
            <a:r>
              <a:rPr lang="ru-RU" sz="2400" b="1" dirty="0"/>
              <a:t>на длинные дистанции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Барьерный бег</a:t>
            </a:r>
            <a:br>
              <a:rPr lang="ru-RU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Эстафета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40" y="1484784"/>
            <a:ext cx="2721496" cy="1417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02124"/>
            <a:ext cx="2929508" cy="1824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47" y="4726446"/>
            <a:ext cx="1963593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40" y="4798454"/>
            <a:ext cx="2812707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21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4032448" cy="504056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Легкоатлетические, </a:t>
            </a:r>
            <a:r>
              <a:rPr lang="ru-RU" sz="2800" b="1" dirty="0"/>
              <a:t>упражнения в метании диска, копья, молота и </a:t>
            </a:r>
            <a:r>
              <a:rPr lang="ru-RU" sz="2800" b="1" dirty="0" smtClean="0"/>
              <a:t>других </a:t>
            </a:r>
            <a:r>
              <a:rPr lang="ru-RU" sz="2800" b="1" dirty="0"/>
              <a:t>спортивных снарядов, а </a:t>
            </a:r>
            <a:r>
              <a:rPr lang="ru-RU" sz="2800" b="1" dirty="0" smtClean="0"/>
              <a:t>также </a:t>
            </a:r>
            <a:r>
              <a:rPr lang="ru-RU" sz="2800" b="1" dirty="0"/>
              <a:t>в толкании ядра на </a:t>
            </a:r>
            <a:r>
              <a:rPr lang="ru-RU" sz="2800" b="1" dirty="0" smtClean="0"/>
              <a:t>дальность.</a:t>
            </a:r>
            <a:endParaRPr lang="ru-RU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17" y="1988840"/>
            <a:ext cx="3288779" cy="2090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06" y="4365104"/>
            <a:ext cx="2292846" cy="238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2980"/>
            <a:ext cx="3240360" cy="1528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63" y="4365104"/>
            <a:ext cx="1405432" cy="238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209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96</TotalTime>
  <Words>102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ЛЕГКАЯ атлетика</vt:lpstr>
      <vt:lpstr>Презентация PowerPoint</vt:lpstr>
      <vt:lpstr>Презентация PowerPoint</vt:lpstr>
      <vt:lpstr>Презентация PowerPoint</vt:lpstr>
      <vt:lpstr>Беговые виды лёгкой атлетики</vt:lpstr>
      <vt:lpstr>Метания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ЛЕГКАЯ атлетика</dc:title>
  <dc:creator>YULYA</dc:creator>
  <cp:lastModifiedBy>YULYA</cp:lastModifiedBy>
  <cp:revision>10</cp:revision>
  <dcterms:created xsi:type="dcterms:W3CDTF">2013-11-03T12:03:56Z</dcterms:created>
  <dcterms:modified xsi:type="dcterms:W3CDTF">2013-11-07T16:23:13Z</dcterms:modified>
</cp:coreProperties>
</file>