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69" r:id="rId6"/>
    <p:sldId id="260" r:id="rId7"/>
    <p:sldId id="262" r:id="rId8"/>
    <p:sldId id="261" r:id="rId9"/>
    <p:sldId id="264" r:id="rId10"/>
    <p:sldId id="266" r:id="rId11"/>
    <p:sldId id="270" r:id="rId12"/>
    <p:sldId id="267" r:id="rId13"/>
    <p:sldId id="265" r:id="rId14"/>
    <p:sldId id="268" r:id="rId15"/>
    <p:sldId id="258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0749-1F1A-457A-B65F-A5B6729E536F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C0AE-FE22-4551-ABE0-C70621968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0749-1F1A-457A-B65F-A5B6729E536F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C0AE-FE22-4551-ABE0-C70621968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0749-1F1A-457A-B65F-A5B6729E536F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C0AE-FE22-4551-ABE0-C70621968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0749-1F1A-457A-B65F-A5B6729E536F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C0AE-FE22-4551-ABE0-C70621968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0749-1F1A-457A-B65F-A5B6729E536F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C0AE-FE22-4551-ABE0-C70621968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0749-1F1A-457A-B65F-A5B6729E536F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C0AE-FE22-4551-ABE0-C70621968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0749-1F1A-457A-B65F-A5B6729E536F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C0AE-FE22-4551-ABE0-C70621968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0749-1F1A-457A-B65F-A5B6729E536F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C0AE-FE22-4551-ABE0-C70621968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0749-1F1A-457A-B65F-A5B6729E536F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C0AE-FE22-4551-ABE0-C70621968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0749-1F1A-457A-B65F-A5B6729E536F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C0AE-FE22-4551-ABE0-C70621968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0749-1F1A-457A-B65F-A5B6729E536F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C0AE-FE22-4551-ABE0-C70621968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90749-1F1A-457A-B65F-A5B6729E536F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4C0AE-FE22-4551-ABE0-C70621968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Angelina\Desktop\Svyatij%20Mikolaj%20-%20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ngelina\Desktop\Svyatij%20Mikolaj%20-%20.mp3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vyatij Mikolaj -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460432" y="6021288"/>
            <a:ext cx="304800" cy="3048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55576" y="2348880"/>
            <a:ext cx="76328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</a:t>
            </a:r>
            <a:r>
              <a:rPr lang="uk-UA" sz="5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вято </a:t>
            </a:r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Святого Миколая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 </a:t>
            </a:r>
            <a:r>
              <a:rPr lang="uk-UA" dirty="0" smtClean="0">
                <a:solidFill>
                  <a:srgbClr val="FFFF00"/>
                </a:solidFill>
              </a:rPr>
              <a:t>Вірші до свята Святого Миколая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ЙДЕ ДО ДІТОК МИКОЛАЙ</a:t>
            </a:r>
            <a:br>
              <a:rPr lang="ru-RU" b="1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>Через поле, через гай </a:t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 err="1">
                <a:solidFill>
                  <a:srgbClr val="FFFF00"/>
                </a:solidFill>
              </a:rPr>
              <a:t>Йде</a:t>
            </a:r>
            <a:r>
              <a:rPr lang="ru-RU" dirty="0">
                <a:solidFill>
                  <a:srgbClr val="FFFF00"/>
                </a:solidFill>
              </a:rPr>
              <a:t> до </a:t>
            </a:r>
            <a:r>
              <a:rPr lang="ru-RU" dirty="0" err="1">
                <a:solidFill>
                  <a:srgbClr val="FFFF00"/>
                </a:solidFill>
              </a:rPr>
              <a:t>діток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Миколай</a:t>
            </a:r>
            <a:r>
              <a:rPr lang="ru-RU" dirty="0">
                <a:solidFill>
                  <a:srgbClr val="FFFF00"/>
                </a:solidFill>
              </a:rPr>
              <a:t>.</a:t>
            </a:r>
          </a:p>
          <a:p>
            <a:r>
              <a:rPr lang="ru-RU" dirty="0">
                <a:solidFill>
                  <a:srgbClr val="FFFF00"/>
                </a:solidFill>
              </a:rPr>
              <a:t>У </a:t>
            </a:r>
            <a:r>
              <a:rPr lang="ru-RU" dirty="0" err="1">
                <a:solidFill>
                  <a:srgbClr val="FFFF00"/>
                </a:solidFill>
              </a:rPr>
              <a:t>білесенькій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торбинці</a:t>
            </a:r>
            <a:r>
              <a:rPr lang="ru-RU" dirty="0">
                <a:solidFill>
                  <a:srgbClr val="FFFF00"/>
                </a:solidFill>
              </a:rPr>
              <a:t> </a:t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 err="1">
                <a:solidFill>
                  <a:srgbClr val="FFFF00"/>
                </a:solidFill>
              </a:rPr>
              <a:t>Він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усім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несе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гостинці</a:t>
            </a:r>
            <a:r>
              <a:rPr lang="ru-RU" dirty="0">
                <a:solidFill>
                  <a:srgbClr val="FFFF00"/>
                </a:solidFill>
              </a:rPr>
              <a:t>.</a:t>
            </a:r>
          </a:p>
          <a:p>
            <a:r>
              <a:rPr lang="ru-RU" dirty="0">
                <a:solidFill>
                  <a:srgbClr val="FFFF00"/>
                </a:solidFill>
              </a:rPr>
              <a:t>То ж </a:t>
            </a:r>
            <a:r>
              <a:rPr lang="ru-RU" dirty="0" err="1">
                <a:solidFill>
                  <a:srgbClr val="FFFF00"/>
                </a:solidFill>
              </a:rPr>
              <a:t>бринить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від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щастя</a:t>
            </a:r>
            <a:r>
              <a:rPr lang="ru-RU" dirty="0">
                <a:solidFill>
                  <a:srgbClr val="FFFF00"/>
                </a:solidFill>
              </a:rPr>
              <a:t> край —</a:t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>Тут </a:t>
            </a:r>
            <a:r>
              <a:rPr lang="ru-RU" dirty="0" err="1">
                <a:solidFill>
                  <a:srgbClr val="FFFF00"/>
                </a:solidFill>
              </a:rPr>
              <a:t>ступає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Миколай</a:t>
            </a:r>
            <a:r>
              <a:rPr lang="ru-RU" dirty="0">
                <a:solidFill>
                  <a:srgbClr val="FFFF00"/>
                </a:solidFill>
              </a:rPr>
              <a:t>.</a:t>
            </a:r>
          </a:p>
          <a:p>
            <a:r>
              <a:rPr lang="ru-RU" dirty="0" err="1">
                <a:solidFill>
                  <a:srgbClr val="FFFF00"/>
                </a:solidFill>
              </a:rPr>
              <a:t>Хоч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надворі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і</a:t>
            </a:r>
            <a:r>
              <a:rPr lang="ru-RU" dirty="0">
                <a:solidFill>
                  <a:srgbClr val="FFFF00"/>
                </a:solidFill>
              </a:rPr>
              <a:t> пороша, </a:t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 err="1">
                <a:solidFill>
                  <a:srgbClr val="FFFF00"/>
                </a:solidFill>
              </a:rPr>
              <a:t>Сніться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діткам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сни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хороші</a:t>
            </a:r>
            <a:r>
              <a:rPr lang="ru-RU" dirty="0">
                <a:solidFill>
                  <a:srgbClr val="FFFF00"/>
                </a:solidFill>
              </a:rPr>
              <a:t>.</a:t>
            </a:r>
          </a:p>
          <a:p>
            <a:r>
              <a:rPr lang="ru-RU" dirty="0" err="1">
                <a:solidFill>
                  <a:srgbClr val="FFFF00"/>
                </a:solidFill>
              </a:rPr>
              <a:t>Бо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з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дарунками</a:t>
            </a:r>
            <a:r>
              <a:rPr lang="ru-RU" dirty="0">
                <a:solidFill>
                  <a:srgbClr val="FFFF00"/>
                </a:solidFill>
              </a:rPr>
              <a:t> в </a:t>
            </a:r>
            <a:r>
              <a:rPr lang="ru-RU" dirty="0" err="1">
                <a:solidFill>
                  <a:srgbClr val="FFFF00"/>
                </a:solidFill>
              </a:rPr>
              <a:t>торбинці</a:t>
            </a:r>
            <a:r>
              <a:rPr lang="ru-RU" dirty="0">
                <a:solidFill>
                  <a:srgbClr val="FFFF00"/>
                </a:solidFill>
              </a:rPr>
              <a:t>, </a:t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>Є </a:t>
            </a:r>
            <a:r>
              <a:rPr lang="ru-RU" dirty="0" err="1">
                <a:solidFill>
                  <a:srgbClr val="FFFF00"/>
                </a:solidFill>
              </a:rPr>
              <a:t>чудові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сни-гостинці</a:t>
            </a:r>
            <a:r>
              <a:rPr lang="ru-RU" dirty="0">
                <a:solidFill>
                  <a:srgbClr val="FFFF00"/>
                </a:solidFill>
              </a:rPr>
              <a:t>.</a:t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i="1" dirty="0">
                <a:solidFill>
                  <a:srgbClr val="FFFF00"/>
                </a:solidFill>
              </a:rPr>
              <a:t>М. Пономаренко</a:t>
            </a:r>
            <a:endParaRPr lang="ru-RU" dirty="0">
              <a:solidFill>
                <a:srgbClr val="FFFF00"/>
              </a:solidFill>
            </a:endParaRP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00264" cy="478112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* * * 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Ходить </a:t>
            </a:r>
            <a:r>
              <a:rPr lang="ru-RU" dirty="0" err="1">
                <a:solidFill>
                  <a:srgbClr val="FFFF00"/>
                </a:solidFill>
              </a:rPr>
              <a:t>він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завжди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вночі</a:t>
            </a:r>
            <a:r>
              <a:rPr lang="ru-RU" dirty="0">
                <a:solidFill>
                  <a:srgbClr val="FFFF00"/>
                </a:solidFill>
              </a:rPr>
              <a:t> </a:t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 err="1">
                <a:solidFill>
                  <a:srgbClr val="FFFF00"/>
                </a:solidFill>
              </a:rPr>
              <a:t>Має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від</a:t>
            </a:r>
            <a:r>
              <a:rPr lang="ru-RU" dirty="0">
                <a:solidFill>
                  <a:srgbClr val="FFFF00"/>
                </a:solidFill>
              </a:rPr>
              <a:t> дверей </a:t>
            </a:r>
            <a:r>
              <a:rPr lang="ru-RU" dirty="0" err="1">
                <a:solidFill>
                  <a:srgbClr val="FFFF00"/>
                </a:solidFill>
              </a:rPr>
              <a:t>ключі</a:t>
            </a:r>
            <a:r>
              <a:rPr lang="ru-RU" dirty="0">
                <a:solidFill>
                  <a:srgbClr val="FFFF00"/>
                </a:solidFill>
              </a:rPr>
              <a:t>, </a:t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 err="1">
                <a:solidFill>
                  <a:srgbClr val="FFFF00"/>
                </a:solidFill>
              </a:rPr>
              <a:t>Знає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хто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живе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і</a:t>
            </a:r>
            <a:r>
              <a:rPr lang="ru-RU" dirty="0">
                <a:solidFill>
                  <a:srgbClr val="FFFF00"/>
                </a:solidFill>
              </a:rPr>
              <a:t> де,</a:t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>Як себе </a:t>
            </a:r>
            <a:r>
              <a:rPr lang="ru-RU" dirty="0" err="1">
                <a:solidFill>
                  <a:srgbClr val="FFFF00"/>
                </a:solidFill>
              </a:rPr>
              <a:t>щодня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веде</a:t>
            </a:r>
            <a:r>
              <a:rPr lang="ru-RU" dirty="0">
                <a:solidFill>
                  <a:srgbClr val="FFFF00"/>
                </a:solidFill>
              </a:rPr>
              <a:t>.</a:t>
            </a:r>
          </a:p>
          <a:p>
            <a:r>
              <a:rPr lang="ru-RU" dirty="0" err="1">
                <a:solidFill>
                  <a:srgbClr val="FFFF00"/>
                </a:solidFill>
              </a:rPr>
              <a:t>Чемним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діткам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хоч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потроху</a:t>
            </a:r>
            <a:r>
              <a:rPr lang="ru-RU" dirty="0">
                <a:solidFill>
                  <a:srgbClr val="FFFF00"/>
                </a:solidFill>
              </a:rPr>
              <a:t>, </a:t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>В </a:t>
            </a:r>
            <a:r>
              <a:rPr lang="ru-RU" dirty="0" err="1">
                <a:solidFill>
                  <a:srgbClr val="FFFF00"/>
                </a:solidFill>
              </a:rPr>
              <a:t>чобітки</a:t>
            </a:r>
            <a:r>
              <a:rPr lang="ru-RU" dirty="0">
                <a:solidFill>
                  <a:srgbClr val="FFFF00"/>
                </a:solidFill>
              </a:rPr>
              <a:t> та у </a:t>
            </a:r>
            <a:r>
              <a:rPr lang="ru-RU" dirty="0" err="1">
                <a:solidFill>
                  <a:srgbClr val="FFFF00"/>
                </a:solidFill>
              </a:rPr>
              <a:t>панчохи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 err="1">
                <a:solidFill>
                  <a:srgbClr val="FFFF00"/>
                </a:solidFill>
              </a:rPr>
              <a:t>Він</a:t>
            </a:r>
            <a:r>
              <a:rPr lang="ru-RU" dirty="0">
                <a:solidFill>
                  <a:srgbClr val="FFFF00"/>
                </a:solidFill>
              </a:rPr>
              <a:t> кладе </a:t>
            </a:r>
            <a:r>
              <a:rPr lang="ru-RU" dirty="0" err="1">
                <a:solidFill>
                  <a:srgbClr val="FFFF00"/>
                </a:solidFill>
              </a:rPr>
              <a:t>потішки</a:t>
            </a:r>
            <a:r>
              <a:rPr lang="ru-RU" dirty="0">
                <a:solidFill>
                  <a:srgbClr val="FFFF00"/>
                </a:solidFill>
              </a:rPr>
              <a:t>, </a:t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>А </a:t>
            </a:r>
            <a:r>
              <a:rPr lang="ru-RU" dirty="0" err="1">
                <a:solidFill>
                  <a:srgbClr val="FFFF00"/>
                </a:solidFill>
              </a:rPr>
              <a:t>нечемним</a:t>
            </a:r>
            <a:r>
              <a:rPr lang="ru-RU" dirty="0">
                <a:solidFill>
                  <a:srgbClr val="FFFF00"/>
                </a:solidFill>
              </a:rPr>
              <a:t> - мишки! </a:t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 err="1">
                <a:solidFill>
                  <a:srgbClr val="FFFF00"/>
                </a:solidFill>
              </a:rPr>
              <a:t>Хто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це</a:t>
            </a:r>
            <a:r>
              <a:rPr lang="ru-RU" dirty="0">
                <a:solidFill>
                  <a:srgbClr val="FFFF00"/>
                </a:solidFill>
              </a:rPr>
              <a:t>? </a:t>
            </a:r>
            <a:r>
              <a:rPr lang="ru-RU" dirty="0" err="1">
                <a:solidFill>
                  <a:srgbClr val="FFFF00"/>
                </a:solidFill>
              </a:rPr>
              <a:t>Швидко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відгадай</a:t>
            </a:r>
            <a:r>
              <a:rPr lang="ru-RU" dirty="0">
                <a:solidFill>
                  <a:srgbClr val="FFFF00"/>
                </a:solidFill>
              </a:rPr>
              <a:t>! </a:t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 err="1">
                <a:solidFill>
                  <a:srgbClr val="FFFF00"/>
                </a:solidFill>
              </a:rPr>
              <a:t>Це</a:t>
            </a:r>
            <a:r>
              <a:rPr lang="ru-RU" dirty="0">
                <a:solidFill>
                  <a:srgbClr val="FFFF00"/>
                </a:solidFill>
              </a:rPr>
              <a:t> наш </a:t>
            </a:r>
            <a:r>
              <a:rPr lang="ru-RU" dirty="0" err="1">
                <a:solidFill>
                  <a:srgbClr val="FFFF00"/>
                </a:solidFill>
              </a:rPr>
              <a:t>любий</a:t>
            </a:r>
            <a:r>
              <a:rPr lang="ru-RU" dirty="0">
                <a:solidFill>
                  <a:srgbClr val="FFFF00"/>
                </a:solidFill>
              </a:rPr>
              <a:t>... (</a:t>
            </a:r>
            <a:r>
              <a:rPr lang="ru-RU" dirty="0" err="1">
                <a:solidFill>
                  <a:srgbClr val="FFFF00"/>
                </a:solidFill>
              </a:rPr>
              <a:t>Миколай</a:t>
            </a:r>
            <a:r>
              <a:rPr lang="ru-RU" dirty="0">
                <a:solidFill>
                  <a:srgbClr val="FFFF00"/>
                </a:solidFill>
              </a:rPr>
              <a:t>)</a:t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i="1" dirty="0">
                <a:solidFill>
                  <a:srgbClr val="FFFF00"/>
                </a:solidFill>
              </a:rPr>
              <a:t>І. </a:t>
            </a:r>
            <a:r>
              <a:rPr lang="ru-RU" i="1" dirty="0" err="1">
                <a:solidFill>
                  <a:srgbClr val="FFFF00"/>
                </a:solidFill>
              </a:rPr>
              <a:t>Бевз</a:t>
            </a:r>
            <a:endParaRPr lang="ru-RU" dirty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ngelina\Desktop\1387475686_19-49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4176464" cy="61645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171" name="Picture 3" descr="C:\Users\Angelina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60648"/>
            <a:ext cx="4104456" cy="61678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0"/>
            <a:ext cx="4038600" cy="6453336"/>
          </a:xfrm>
        </p:spPr>
        <p:txBody>
          <a:bodyPr>
            <a:noAutofit/>
          </a:bodyPr>
          <a:lstStyle/>
          <a:p>
            <a:r>
              <a:rPr lang="ru-RU" sz="1700" dirty="0">
                <a:solidFill>
                  <a:srgbClr val="FFFF00"/>
                </a:solidFill>
              </a:rPr>
              <a:t/>
            </a:r>
            <a:br>
              <a:rPr lang="ru-RU" sz="1700" dirty="0">
                <a:solidFill>
                  <a:srgbClr val="FFFF00"/>
                </a:solidFill>
              </a:rPr>
            </a:br>
            <a:r>
              <a:rPr lang="ru-RU" sz="1700" dirty="0">
                <a:solidFill>
                  <a:srgbClr val="FFFF00"/>
                </a:solidFill>
              </a:rPr>
              <a:t>По </a:t>
            </a:r>
            <a:r>
              <a:rPr lang="ru-RU" sz="1700" dirty="0" err="1">
                <a:solidFill>
                  <a:srgbClr val="FFFF00"/>
                </a:solidFill>
              </a:rPr>
              <a:t>дорозі</a:t>
            </a:r>
            <a:r>
              <a:rPr lang="ru-RU" sz="1700" dirty="0">
                <a:solidFill>
                  <a:srgbClr val="FFFF00"/>
                </a:solidFill>
              </a:rPr>
              <a:t> </a:t>
            </a:r>
            <a:r>
              <a:rPr lang="ru-RU" sz="1700" dirty="0" err="1">
                <a:solidFill>
                  <a:srgbClr val="FFFF00"/>
                </a:solidFill>
              </a:rPr>
              <a:t>йде</a:t>
            </a:r>
            <a:r>
              <a:rPr lang="ru-RU" sz="1700" dirty="0">
                <a:solidFill>
                  <a:srgbClr val="FFFF00"/>
                </a:solidFill>
              </a:rPr>
              <a:t> </a:t>
            </a:r>
            <a:r>
              <a:rPr lang="ru-RU" sz="1700" dirty="0" err="1">
                <a:solidFill>
                  <a:srgbClr val="FFFF00"/>
                </a:solidFill>
              </a:rPr>
              <a:t>дідусь</a:t>
            </a:r>
            <a:r>
              <a:rPr lang="ru-RU" sz="1700" dirty="0">
                <a:solidFill>
                  <a:srgbClr val="FFFF00"/>
                </a:solidFill>
              </a:rPr>
              <a:t> </a:t>
            </a:r>
            <a:r>
              <a:rPr lang="ru-RU" sz="1700" dirty="0" err="1">
                <a:solidFill>
                  <a:srgbClr val="FFFF00"/>
                </a:solidFill>
              </a:rPr>
              <a:t>з</a:t>
            </a:r>
            <a:r>
              <a:rPr lang="ru-RU" sz="1700" dirty="0">
                <a:solidFill>
                  <a:srgbClr val="FFFF00"/>
                </a:solidFill>
              </a:rPr>
              <a:t> купою </a:t>
            </a:r>
            <a:r>
              <a:rPr lang="ru-RU" sz="1700" dirty="0" err="1">
                <a:solidFill>
                  <a:srgbClr val="FFFF00"/>
                </a:solidFill>
              </a:rPr>
              <a:t>пакунків</a:t>
            </a:r>
            <a:r>
              <a:rPr lang="ru-RU" sz="1700" dirty="0">
                <a:solidFill>
                  <a:srgbClr val="FFFF00"/>
                </a:solidFill>
              </a:rPr>
              <a:t> — </a:t>
            </a:r>
            <a:br>
              <a:rPr lang="ru-RU" sz="1700" dirty="0">
                <a:solidFill>
                  <a:srgbClr val="FFFF00"/>
                </a:solidFill>
              </a:rPr>
            </a:br>
            <a:r>
              <a:rPr lang="ru-RU" sz="1700" dirty="0" err="1">
                <a:solidFill>
                  <a:srgbClr val="FFFF00"/>
                </a:solidFill>
              </a:rPr>
              <a:t>Це</a:t>
            </a:r>
            <a:r>
              <a:rPr lang="ru-RU" sz="1700" dirty="0">
                <a:solidFill>
                  <a:srgbClr val="FFFF00"/>
                </a:solidFill>
              </a:rPr>
              <a:t> </a:t>
            </a:r>
            <a:r>
              <a:rPr lang="ru-RU" sz="1700" dirty="0" err="1">
                <a:solidFill>
                  <a:srgbClr val="FFFF00"/>
                </a:solidFill>
              </a:rPr>
              <a:t>несе</a:t>
            </a:r>
            <a:r>
              <a:rPr lang="ru-RU" sz="1700" dirty="0">
                <a:solidFill>
                  <a:srgbClr val="FFFF00"/>
                </a:solidFill>
              </a:rPr>
              <a:t> </a:t>
            </a:r>
            <a:r>
              <a:rPr lang="ru-RU" sz="1700" dirty="0" err="1">
                <a:solidFill>
                  <a:srgbClr val="FFFF00"/>
                </a:solidFill>
              </a:rPr>
              <a:t>вже</a:t>
            </a:r>
            <a:r>
              <a:rPr lang="ru-RU" sz="1700" dirty="0">
                <a:solidFill>
                  <a:srgbClr val="FFFF00"/>
                </a:solidFill>
              </a:rPr>
              <a:t> </a:t>
            </a:r>
            <a:r>
              <a:rPr lang="ru-RU" sz="1700" dirty="0" err="1">
                <a:solidFill>
                  <a:srgbClr val="FFFF00"/>
                </a:solidFill>
              </a:rPr>
              <a:t>Миколай</a:t>
            </a:r>
            <a:r>
              <a:rPr lang="ru-RU" sz="1700" dirty="0">
                <a:solidFill>
                  <a:srgbClr val="FFFF00"/>
                </a:solidFill>
              </a:rPr>
              <a:t> </a:t>
            </a:r>
            <a:r>
              <a:rPr lang="ru-RU" sz="1700" dirty="0" err="1">
                <a:solidFill>
                  <a:srgbClr val="FFFF00"/>
                </a:solidFill>
              </a:rPr>
              <a:t>дітям</a:t>
            </a:r>
            <a:r>
              <a:rPr lang="ru-RU" sz="1700" dirty="0">
                <a:solidFill>
                  <a:srgbClr val="FFFF00"/>
                </a:solidFill>
              </a:rPr>
              <a:t> </a:t>
            </a:r>
            <a:r>
              <a:rPr lang="ru-RU" sz="1700" dirty="0" err="1">
                <a:solidFill>
                  <a:srgbClr val="FFFF00"/>
                </a:solidFill>
              </a:rPr>
              <a:t>подарунки</a:t>
            </a:r>
            <a:r>
              <a:rPr lang="ru-RU" sz="1700" dirty="0">
                <a:solidFill>
                  <a:srgbClr val="FFFF00"/>
                </a:solidFill>
              </a:rPr>
              <a:t>.</a:t>
            </a:r>
          </a:p>
          <a:p>
            <a:r>
              <a:rPr lang="ru-RU" sz="1700" dirty="0">
                <a:solidFill>
                  <a:srgbClr val="FFFF00"/>
                </a:solidFill>
              </a:rPr>
              <a:t>А </a:t>
            </a:r>
            <a:r>
              <a:rPr lang="ru-RU" sz="1700" dirty="0" err="1">
                <a:solidFill>
                  <a:srgbClr val="FFFF00"/>
                </a:solidFill>
              </a:rPr>
              <a:t>хто</a:t>
            </a:r>
            <a:r>
              <a:rPr lang="ru-RU" sz="1700" dirty="0">
                <a:solidFill>
                  <a:srgbClr val="FFFF00"/>
                </a:solidFill>
              </a:rPr>
              <a:t> буде маму </a:t>
            </a:r>
            <a:r>
              <a:rPr lang="ru-RU" sz="1700" dirty="0" err="1">
                <a:solidFill>
                  <a:srgbClr val="FFFF00"/>
                </a:solidFill>
              </a:rPr>
              <a:t>й</a:t>
            </a:r>
            <a:r>
              <a:rPr lang="ru-RU" sz="1700" dirty="0">
                <a:solidFill>
                  <a:srgbClr val="FFFF00"/>
                </a:solidFill>
              </a:rPr>
              <a:t> татка </a:t>
            </a:r>
            <a:r>
              <a:rPr lang="ru-RU" sz="1700" dirty="0" err="1">
                <a:solidFill>
                  <a:srgbClr val="FFFF00"/>
                </a:solidFill>
              </a:rPr>
              <a:t>слухати</a:t>
            </a:r>
            <a:r>
              <a:rPr lang="ru-RU" sz="1700" dirty="0">
                <a:solidFill>
                  <a:srgbClr val="FFFF00"/>
                </a:solidFill>
              </a:rPr>
              <a:t> </a:t>
            </a:r>
            <a:r>
              <a:rPr lang="ru-RU" sz="1700" dirty="0" err="1">
                <a:solidFill>
                  <a:srgbClr val="FFFF00"/>
                </a:solidFill>
              </a:rPr>
              <a:t>щоденно</a:t>
            </a:r>
            <a:r>
              <a:rPr lang="ru-RU" sz="1700" dirty="0">
                <a:solidFill>
                  <a:srgbClr val="FFFF00"/>
                </a:solidFill>
              </a:rPr>
              <a:t>, </a:t>
            </a:r>
            <a:br>
              <a:rPr lang="ru-RU" sz="1700" dirty="0">
                <a:solidFill>
                  <a:srgbClr val="FFFF00"/>
                </a:solidFill>
              </a:rPr>
            </a:br>
            <a:r>
              <a:rPr lang="ru-RU" sz="1700" dirty="0">
                <a:solidFill>
                  <a:srgbClr val="FFFF00"/>
                </a:solidFill>
              </a:rPr>
              <a:t>То до того </a:t>
            </a:r>
            <a:r>
              <a:rPr lang="ru-RU" sz="1700" dirty="0" err="1">
                <a:solidFill>
                  <a:srgbClr val="FFFF00"/>
                </a:solidFill>
              </a:rPr>
              <a:t>Миколай</a:t>
            </a:r>
            <a:r>
              <a:rPr lang="ru-RU" sz="1700" dirty="0">
                <a:solidFill>
                  <a:srgbClr val="FFFF00"/>
                </a:solidFill>
              </a:rPr>
              <a:t> </a:t>
            </a:r>
            <a:r>
              <a:rPr lang="ru-RU" sz="1700" dirty="0" err="1">
                <a:solidFill>
                  <a:srgbClr val="FFFF00"/>
                </a:solidFill>
              </a:rPr>
              <a:t>прийде</a:t>
            </a:r>
            <a:r>
              <a:rPr lang="ru-RU" sz="1700" dirty="0">
                <a:solidFill>
                  <a:srgbClr val="FFFF00"/>
                </a:solidFill>
              </a:rPr>
              <a:t> </a:t>
            </a:r>
            <a:r>
              <a:rPr lang="ru-RU" sz="1700" dirty="0" err="1">
                <a:solidFill>
                  <a:srgbClr val="FFFF00"/>
                </a:solidFill>
              </a:rPr>
              <a:t>недаремно</a:t>
            </a:r>
            <a:r>
              <a:rPr lang="ru-RU" sz="1700" dirty="0">
                <a:solidFill>
                  <a:srgbClr val="FFFF00"/>
                </a:solidFill>
              </a:rPr>
              <a:t>.</a:t>
            </a:r>
          </a:p>
          <a:p>
            <a:r>
              <a:rPr lang="ru-RU" sz="1700" dirty="0" err="1">
                <a:solidFill>
                  <a:srgbClr val="FFFF00"/>
                </a:solidFill>
              </a:rPr>
              <a:t>Принесе</a:t>
            </a:r>
            <a:r>
              <a:rPr lang="ru-RU" sz="1700" dirty="0">
                <a:solidFill>
                  <a:srgbClr val="FFFF00"/>
                </a:solidFill>
              </a:rPr>
              <a:t> </a:t>
            </a:r>
            <a:r>
              <a:rPr lang="ru-RU" sz="1700" dirty="0" err="1">
                <a:solidFill>
                  <a:srgbClr val="FFFF00"/>
                </a:solidFill>
              </a:rPr>
              <a:t>він</a:t>
            </a:r>
            <a:r>
              <a:rPr lang="ru-RU" sz="1700" dirty="0">
                <a:solidFill>
                  <a:srgbClr val="FFFF00"/>
                </a:solidFill>
              </a:rPr>
              <a:t> </a:t>
            </a:r>
            <a:r>
              <a:rPr lang="ru-RU" sz="1700" dirty="0" err="1">
                <a:solidFill>
                  <a:srgbClr val="FFFF00"/>
                </a:solidFill>
              </a:rPr>
              <a:t>цілі</a:t>
            </a:r>
            <a:r>
              <a:rPr lang="ru-RU" sz="1700" dirty="0">
                <a:solidFill>
                  <a:srgbClr val="FFFF00"/>
                </a:solidFill>
              </a:rPr>
              <a:t> </a:t>
            </a:r>
            <a:r>
              <a:rPr lang="ru-RU" sz="1700" dirty="0" err="1">
                <a:solidFill>
                  <a:srgbClr val="FFFF00"/>
                </a:solidFill>
              </a:rPr>
              <a:t>міхи</a:t>
            </a:r>
            <a:r>
              <a:rPr lang="ru-RU" sz="1700" dirty="0">
                <a:solidFill>
                  <a:srgbClr val="FFFF00"/>
                </a:solidFill>
              </a:rPr>
              <a:t> </a:t>
            </a:r>
            <a:r>
              <a:rPr lang="ru-RU" sz="1700" dirty="0" err="1">
                <a:solidFill>
                  <a:srgbClr val="FFFF00"/>
                </a:solidFill>
              </a:rPr>
              <a:t>найкращих</a:t>
            </a:r>
            <a:r>
              <a:rPr lang="ru-RU" sz="1700" dirty="0">
                <a:solidFill>
                  <a:srgbClr val="FFFF00"/>
                </a:solidFill>
              </a:rPr>
              <a:t> </a:t>
            </a:r>
            <a:r>
              <a:rPr lang="ru-RU" sz="1700" dirty="0" err="1">
                <a:solidFill>
                  <a:srgbClr val="FFFF00"/>
                </a:solidFill>
              </a:rPr>
              <a:t>гостинців</a:t>
            </a:r>
            <a:r>
              <a:rPr lang="ru-RU" sz="1700" dirty="0">
                <a:solidFill>
                  <a:srgbClr val="FFFF00"/>
                </a:solidFill>
              </a:rPr>
              <a:t>, </a:t>
            </a:r>
            <a:br>
              <a:rPr lang="ru-RU" sz="1700" dirty="0">
                <a:solidFill>
                  <a:srgbClr val="FFFF00"/>
                </a:solidFill>
              </a:rPr>
            </a:br>
            <a:r>
              <a:rPr lang="ru-RU" sz="1700" dirty="0">
                <a:solidFill>
                  <a:srgbClr val="FFFF00"/>
                </a:solidFill>
              </a:rPr>
              <a:t>А для </a:t>
            </a:r>
            <a:r>
              <a:rPr lang="ru-RU" sz="1700" dirty="0" err="1">
                <a:solidFill>
                  <a:srgbClr val="FFFF00"/>
                </a:solidFill>
              </a:rPr>
              <a:t>повної</a:t>
            </a:r>
            <a:r>
              <a:rPr lang="ru-RU" sz="1700" dirty="0">
                <a:solidFill>
                  <a:srgbClr val="FFFF00"/>
                </a:solidFill>
              </a:rPr>
              <a:t> </a:t>
            </a:r>
            <a:r>
              <a:rPr lang="ru-RU" sz="1700" dirty="0" err="1">
                <a:solidFill>
                  <a:srgbClr val="FFFF00"/>
                </a:solidFill>
              </a:rPr>
              <a:t>утіхи</a:t>
            </a:r>
            <a:r>
              <a:rPr lang="ru-RU" sz="1700" dirty="0">
                <a:solidFill>
                  <a:srgbClr val="FFFF00"/>
                </a:solidFill>
              </a:rPr>
              <a:t> — </a:t>
            </a:r>
            <a:r>
              <a:rPr lang="ru-RU" sz="1700" dirty="0" err="1">
                <a:solidFill>
                  <a:srgbClr val="FFFF00"/>
                </a:solidFill>
              </a:rPr>
              <a:t>ще</a:t>
            </a:r>
            <a:r>
              <a:rPr lang="ru-RU" sz="1700" dirty="0">
                <a:solidFill>
                  <a:srgbClr val="FFFF00"/>
                </a:solidFill>
              </a:rPr>
              <a:t> </a:t>
            </a:r>
            <a:r>
              <a:rPr lang="ru-RU" sz="1700" dirty="0" err="1">
                <a:solidFill>
                  <a:srgbClr val="FFFF00"/>
                </a:solidFill>
              </a:rPr>
              <a:t>й</a:t>
            </a:r>
            <a:r>
              <a:rPr lang="ru-RU" sz="1700" dirty="0">
                <a:solidFill>
                  <a:srgbClr val="FFFF00"/>
                </a:solidFill>
              </a:rPr>
              <a:t> </a:t>
            </a:r>
            <a:r>
              <a:rPr lang="ru-RU" sz="1700" dirty="0" err="1">
                <a:solidFill>
                  <a:srgbClr val="FFFF00"/>
                </a:solidFill>
              </a:rPr>
              <a:t>всім</a:t>
            </a:r>
            <a:r>
              <a:rPr lang="ru-RU" sz="1700" dirty="0">
                <a:solidFill>
                  <a:srgbClr val="FFFF00"/>
                </a:solidFill>
              </a:rPr>
              <a:t> по </a:t>
            </a:r>
            <a:r>
              <a:rPr lang="ru-RU" sz="1700" dirty="0" err="1">
                <a:solidFill>
                  <a:srgbClr val="FFFF00"/>
                </a:solidFill>
              </a:rPr>
              <a:t>ялинці</a:t>
            </a:r>
            <a:r>
              <a:rPr lang="ru-RU" sz="1700" dirty="0">
                <a:solidFill>
                  <a:srgbClr val="FFFF00"/>
                </a:solidFill>
              </a:rPr>
              <a:t>.</a:t>
            </a:r>
          </a:p>
          <a:p>
            <a:r>
              <a:rPr lang="ru-RU" sz="1700" dirty="0">
                <a:solidFill>
                  <a:srgbClr val="FFFF00"/>
                </a:solidFill>
              </a:rPr>
              <a:t>І </a:t>
            </a:r>
            <a:r>
              <a:rPr lang="ru-RU" sz="1700" dirty="0" err="1">
                <a:solidFill>
                  <a:srgbClr val="FFFF00"/>
                </a:solidFill>
              </a:rPr>
              <a:t>дівчаткам</a:t>
            </a:r>
            <a:r>
              <a:rPr lang="ru-RU" sz="1700" dirty="0">
                <a:solidFill>
                  <a:srgbClr val="FFFF00"/>
                </a:solidFill>
              </a:rPr>
              <a:t>, </a:t>
            </a:r>
            <a:r>
              <a:rPr lang="ru-RU" sz="1700" dirty="0" err="1">
                <a:solidFill>
                  <a:srgbClr val="FFFF00"/>
                </a:solidFill>
              </a:rPr>
              <a:t>і</a:t>
            </a:r>
            <a:r>
              <a:rPr lang="ru-RU" sz="1700" dirty="0">
                <a:solidFill>
                  <a:srgbClr val="FFFF00"/>
                </a:solidFill>
              </a:rPr>
              <a:t> </a:t>
            </a:r>
            <a:r>
              <a:rPr lang="ru-RU" sz="1700" dirty="0" err="1">
                <a:solidFill>
                  <a:srgbClr val="FFFF00"/>
                </a:solidFill>
              </a:rPr>
              <a:t>хлоп'яткам</a:t>
            </a:r>
            <a:r>
              <a:rPr lang="ru-RU" sz="1700" dirty="0">
                <a:solidFill>
                  <a:srgbClr val="FFFF00"/>
                </a:solidFill>
              </a:rPr>
              <a:t> </a:t>
            </a:r>
            <a:r>
              <a:rPr lang="ru-RU" sz="1700" dirty="0" err="1">
                <a:solidFill>
                  <a:srgbClr val="FFFF00"/>
                </a:solidFill>
              </a:rPr>
              <a:t>цукерки</a:t>
            </a:r>
            <a:r>
              <a:rPr lang="ru-RU" sz="1700" dirty="0">
                <a:solidFill>
                  <a:srgbClr val="FFFF00"/>
                </a:solidFill>
              </a:rPr>
              <a:t> приносить, </a:t>
            </a:r>
            <a:br>
              <a:rPr lang="ru-RU" sz="1700" dirty="0">
                <a:solidFill>
                  <a:srgbClr val="FFFF00"/>
                </a:solidFill>
              </a:rPr>
            </a:br>
            <a:r>
              <a:rPr lang="ru-RU" sz="1700" dirty="0" err="1">
                <a:solidFill>
                  <a:srgbClr val="FFFF00"/>
                </a:solidFill>
              </a:rPr>
              <a:t>Ще</a:t>
            </a:r>
            <a:r>
              <a:rPr lang="ru-RU" sz="1700" dirty="0">
                <a:solidFill>
                  <a:srgbClr val="FFFF00"/>
                </a:solidFill>
              </a:rPr>
              <a:t> </a:t>
            </a:r>
            <a:r>
              <a:rPr lang="ru-RU" sz="1700" dirty="0" err="1">
                <a:solidFill>
                  <a:srgbClr val="FFFF00"/>
                </a:solidFill>
              </a:rPr>
              <a:t>й</a:t>
            </a:r>
            <a:r>
              <a:rPr lang="ru-RU" sz="1700" dirty="0">
                <a:solidFill>
                  <a:srgbClr val="FFFF00"/>
                </a:solidFill>
              </a:rPr>
              <a:t> у Бога для </a:t>
            </a:r>
            <a:r>
              <a:rPr lang="ru-RU" sz="1700" dirty="0" err="1">
                <a:solidFill>
                  <a:srgbClr val="FFFF00"/>
                </a:solidFill>
              </a:rPr>
              <a:t>усіх</a:t>
            </a:r>
            <a:r>
              <a:rPr lang="ru-RU" sz="1700" dirty="0">
                <a:solidFill>
                  <a:srgbClr val="FFFF00"/>
                </a:solidFill>
              </a:rPr>
              <a:t> </a:t>
            </a:r>
            <a:r>
              <a:rPr lang="ru-RU" sz="1700" dirty="0" err="1">
                <a:solidFill>
                  <a:srgbClr val="FFFF00"/>
                </a:solidFill>
              </a:rPr>
              <a:t>здоров'ячка</a:t>
            </a:r>
            <a:r>
              <a:rPr lang="ru-RU" sz="1700" dirty="0">
                <a:solidFill>
                  <a:srgbClr val="FFFF00"/>
                </a:solidFill>
              </a:rPr>
              <a:t> просить.</a:t>
            </a:r>
          </a:p>
          <a:p>
            <a:r>
              <a:rPr lang="ru-RU" sz="1700" dirty="0">
                <a:solidFill>
                  <a:srgbClr val="FFFF00"/>
                </a:solidFill>
              </a:rPr>
              <a:t>А </a:t>
            </a:r>
            <a:r>
              <a:rPr lang="ru-RU" sz="1700" dirty="0" err="1">
                <a:solidFill>
                  <a:srgbClr val="FFFF00"/>
                </a:solidFill>
              </a:rPr>
              <a:t>хто</a:t>
            </a:r>
            <a:r>
              <a:rPr lang="ru-RU" sz="1700" dirty="0">
                <a:solidFill>
                  <a:srgbClr val="FFFF00"/>
                </a:solidFill>
              </a:rPr>
              <a:t> </a:t>
            </a:r>
            <a:r>
              <a:rPr lang="ru-RU" sz="1700" dirty="0" err="1">
                <a:solidFill>
                  <a:srgbClr val="FFFF00"/>
                </a:solidFill>
              </a:rPr>
              <a:t>щиро</a:t>
            </a:r>
            <a:r>
              <a:rPr lang="ru-RU" sz="1700" dirty="0">
                <a:solidFill>
                  <a:srgbClr val="FFFF00"/>
                </a:solidFill>
              </a:rPr>
              <a:t> </a:t>
            </a:r>
            <a:r>
              <a:rPr lang="ru-RU" sz="1700" dirty="0" err="1">
                <a:solidFill>
                  <a:srgbClr val="FFFF00"/>
                </a:solidFill>
              </a:rPr>
              <a:t>Миколая</a:t>
            </a:r>
            <a:r>
              <a:rPr lang="ru-RU" sz="1700" dirty="0">
                <a:solidFill>
                  <a:srgbClr val="FFFF00"/>
                </a:solidFill>
              </a:rPr>
              <a:t> </a:t>
            </a:r>
            <a:r>
              <a:rPr lang="ru-RU" sz="1700" dirty="0" err="1">
                <a:solidFill>
                  <a:srgbClr val="FFFF00"/>
                </a:solidFill>
              </a:rPr>
              <a:t>слухає</a:t>
            </a:r>
            <a:r>
              <a:rPr lang="ru-RU" sz="1700" dirty="0">
                <a:solidFill>
                  <a:srgbClr val="FFFF00"/>
                </a:solidFill>
              </a:rPr>
              <a:t> </a:t>
            </a:r>
            <a:r>
              <a:rPr lang="ru-RU" sz="1700" dirty="0" err="1">
                <a:solidFill>
                  <a:srgbClr val="FFFF00"/>
                </a:solidFill>
              </a:rPr>
              <a:t>і</a:t>
            </a:r>
            <a:r>
              <a:rPr lang="ru-RU" sz="1700" dirty="0">
                <a:solidFill>
                  <a:srgbClr val="FFFF00"/>
                </a:solidFill>
              </a:rPr>
              <a:t> любить, </a:t>
            </a:r>
            <a:br>
              <a:rPr lang="ru-RU" sz="1700" dirty="0">
                <a:solidFill>
                  <a:srgbClr val="FFFF00"/>
                </a:solidFill>
              </a:rPr>
            </a:br>
            <a:r>
              <a:rPr lang="ru-RU" sz="1700" dirty="0">
                <a:solidFill>
                  <a:srgbClr val="FFFF00"/>
                </a:solidFill>
              </a:rPr>
              <a:t>Того </a:t>
            </a:r>
            <a:r>
              <a:rPr lang="ru-RU" sz="1700" dirty="0" err="1">
                <a:solidFill>
                  <a:srgbClr val="FFFF00"/>
                </a:solidFill>
              </a:rPr>
              <a:t>святий</a:t>
            </a:r>
            <a:r>
              <a:rPr lang="ru-RU" sz="1700" dirty="0">
                <a:solidFill>
                  <a:srgbClr val="FFFF00"/>
                </a:solidFill>
              </a:rPr>
              <a:t> </a:t>
            </a:r>
            <a:r>
              <a:rPr lang="ru-RU" sz="1700" dirty="0" err="1">
                <a:solidFill>
                  <a:srgbClr val="FFFF00"/>
                </a:solidFill>
              </a:rPr>
              <a:t>Миколай</a:t>
            </a:r>
            <a:r>
              <a:rPr lang="ru-RU" sz="1700" dirty="0">
                <a:solidFill>
                  <a:srgbClr val="FFFF00"/>
                </a:solidFill>
              </a:rPr>
              <a:t> </a:t>
            </a:r>
            <a:r>
              <a:rPr lang="ru-RU" sz="1700" dirty="0" err="1">
                <a:solidFill>
                  <a:srgbClr val="FFFF00"/>
                </a:solidFill>
              </a:rPr>
              <a:t>серцем</a:t>
            </a:r>
            <a:r>
              <a:rPr lang="ru-RU" sz="1700" dirty="0">
                <a:solidFill>
                  <a:srgbClr val="FFFF00"/>
                </a:solidFill>
              </a:rPr>
              <a:t> приголубить.</a:t>
            </a:r>
          </a:p>
          <a:p>
            <a:r>
              <a:rPr lang="ru-RU" sz="1700" dirty="0">
                <a:solidFill>
                  <a:srgbClr val="FFFF00"/>
                </a:solidFill>
              </a:rPr>
              <a:t>Подай, Боже, нашим </a:t>
            </a:r>
            <a:r>
              <a:rPr lang="ru-RU" sz="1700" dirty="0" err="1">
                <a:solidFill>
                  <a:srgbClr val="FFFF00"/>
                </a:solidFill>
              </a:rPr>
              <a:t>дітям</a:t>
            </a:r>
            <a:r>
              <a:rPr lang="ru-RU" sz="1700" dirty="0">
                <a:solidFill>
                  <a:srgbClr val="FFFF00"/>
                </a:solidFill>
              </a:rPr>
              <a:t> у </a:t>
            </a:r>
            <a:r>
              <a:rPr lang="ru-RU" sz="1700" dirty="0" err="1">
                <a:solidFill>
                  <a:srgbClr val="FFFF00"/>
                </a:solidFill>
              </a:rPr>
              <a:t>мирі</a:t>
            </a:r>
            <a:r>
              <a:rPr lang="ru-RU" sz="1700" dirty="0">
                <a:solidFill>
                  <a:srgbClr val="FFFF00"/>
                </a:solidFill>
              </a:rPr>
              <a:t> </a:t>
            </a:r>
            <a:r>
              <a:rPr lang="ru-RU" sz="1700" dirty="0" err="1">
                <a:solidFill>
                  <a:srgbClr val="FFFF00"/>
                </a:solidFill>
              </a:rPr>
              <a:t>зростати</a:t>
            </a:r>
            <a:r>
              <a:rPr lang="ru-RU" sz="1700" dirty="0">
                <a:solidFill>
                  <a:srgbClr val="FFFF00"/>
                </a:solidFill>
              </a:rPr>
              <a:t>, </a:t>
            </a:r>
            <a:br>
              <a:rPr lang="ru-RU" sz="1700" dirty="0">
                <a:solidFill>
                  <a:srgbClr val="FFFF00"/>
                </a:solidFill>
              </a:rPr>
            </a:br>
            <a:r>
              <a:rPr lang="ru-RU" sz="1700" dirty="0" err="1">
                <a:solidFill>
                  <a:srgbClr val="FFFF00"/>
                </a:solidFill>
              </a:rPr>
              <a:t>Щастя</a:t>
            </a:r>
            <a:r>
              <a:rPr lang="ru-RU" sz="1700" dirty="0">
                <a:solidFill>
                  <a:srgbClr val="FFFF00"/>
                </a:solidFill>
              </a:rPr>
              <a:t>, </a:t>
            </a:r>
            <a:r>
              <a:rPr lang="ru-RU" sz="1700" dirty="0" err="1">
                <a:solidFill>
                  <a:srgbClr val="FFFF00"/>
                </a:solidFill>
              </a:rPr>
              <a:t>злагоди</a:t>
            </a:r>
            <a:r>
              <a:rPr lang="ru-RU" sz="1700" dirty="0">
                <a:solidFill>
                  <a:srgbClr val="FFFF00"/>
                </a:solidFill>
              </a:rPr>
              <a:t> </a:t>
            </a:r>
            <a:r>
              <a:rPr lang="ru-RU" sz="1700" dirty="0" err="1">
                <a:solidFill>
                  <a:srgbClr val="FFFF00"/>
                </a:solidFill>
              </a:rPr>
              <a:t>й</a:t>
            </a:r>
            <a:r>
              <a:rPr lang="ru-RU" sz="1700" dirty="0">
                <a:solidFill>
                  <a:srgbClr val="FFFF00"/>
                </a:solidFill>
              </a:rPr>
              <a:t> </a:t>
            </a:r>
            <a:r>
              <a:rPr lang="ru-RU" sz="1700" dirty="0" err="1">
                <a:solidFill>
                  <a:srgbClr val="FFFF00"/>
                </a:solidFill>
              </a:rPr>
              <a:t>любові</a:t>
            </a:r>
            <a:r>
              <a:rPr lang="ru-RU" sz="1700" dirty="0">
                <a:solidFill>
                  <a:srgbClr val="FFFF00"/>
                </a:solidFill>
              </a:rPr>
              <a:t> </a:t>
            </a:r>
            <a:r>
              <a:rPr lang="ru-RU" sz="1700" dirty="0" err="1">
                <a:solidFill>
                  <a:srgbClr val="FFFF00"/>
                </a:solidFill>
              </a:rPr>
              <a:t>у</a:t>
            </a:r>
            <a:r>
              <a:rPr lang="ru-RU" sz="1700" dirty="0">
                <a:solidFill>
                  <a:srgbClr val="FFFF00"/>
                </a:solidFill>
              </a:rPr>
              <a:t> достатку </a:t>
            </a:r>
            <a:r>
              <a:rPr lang="ru-RU" sz="1700" dirty="0" err="1">
                <a:solidFill>
                  <a:srgbClr val="FFFF00"/>
                </a:solidFill>
              </a:rPr>
              <a:t>мати</a:t>
            </a:r>
            <a:r>
              <a:rPr lang="ru-RU" sz="1700" dirty="0">
                <a:solidFill>
                  <a:srgbClr val="FFFF00"/>
                </a:solidFill>
              </a:rPr>
              <a:t>.</a:t>
            </a:r>
          </a:p>
          <a:p>
            <a:endParaRPr lang="ru-RU" sz="1700" dirty="0">
              <a:solidFill>
                <a:srgbClr val="FFFF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038600" cy="5865515"/>
          </a:xfrm>
        </p:spPr>
        <p:txBody>
          <a:bodyPr>
            <a:noAutofit/>
          </a:bodyPr>
          <a:lstStyle/>
          <a:p>
            <a:r>
              <a:rPr lang="ru-RU" sz="2200" dirty="0" err="1">
                <a:solidFill>
                  <a:srgbClr val="FFFF00"/>
                </a:solidFill>
              </a:rPr>
              <a:t>Ще</a:t>
            </a:r>
            <a:r>
              <a:rPr lang="ru-RU" sz="2200" dirty="0">
                <a:solidFill>
                  <a:srgbClr val="FFFF00"/>
                </a:solidFill>
              </a:rPr>
              <a:t> </a:t>
            </a:r>
            <a:r>
              <a:rPr lang="ru-RU" sz="2200" dirty="0" err="1">
                <a:solidFill>
                  <a:srgbClr val="FFFF00"/>
                </a:solidFill>
              </a:rPr>
              <a:t>ніхто</a:t>
            </a:r>
            <a:r>
              <a:rPr lang="ru-RU" sz="2200" dirty="0">
                <a:solidFill>
                  <a:srgbClr val="FFFF00"/>
                </a:solidFill>
              </a:rPr>
              <a:t> </a:t>
            </a:r>
            <a:r>
              <a:rPr lang="ru-RU" sz="2200" dirty="0" err="1">
                <a:solidFill>
                  <a:srgbClr val="FFFF00"/>
                </a:solidFill>
              </a:rPr>
              <a:t>його</a:t>
            </a:r>
            <a:r>
              <a:rPr lang="ru-RU" sz="2200" dirty="0">
                <a:solidFill>
                  <a:srgbClr val="FFFF00"/>
                </a:solidFill>
              </a:rPr>
              <a:t> не </a:t>
            </a:r>
            <a:r>
              <a:rPr lang="ru-RU" sz="2200" dirty="0" err="1">
                <a:solidFill>
                  <a:srgbClr val="FFFF00"/>
                </a:solidFill>
              </a:rPr>
              <a:t>бачив</a:t>
            </a:r>
            <a:r>
              <a:rPr lang="ru-RU" sz="2200" dirty="0">
                <a:solidFill>
                  <a:srgbClr val="FFFF00"/>
                </a:solidFill>
              </a:rPr>
              <a:t>, </a:t>
            </a:r>
            <a:br>
              <a:rPr lang="ru-RU" sz="2200" dirty="0">
                <a:solidFill>
                  <a:srgbClr val="FFFF00"/>
                </a:solidFill>
              </a:rPr>
            </a:br>
            <a:r>
              <a:rPr lang="ru-RU" sz="2200" dirty="0">
                <a:solidFill>
                  <a:srgbClr val="FFFF00"/>
                </a:solidFill>
              </a:rPr>
              <a:t>Та у </a:t>
            </a:r>
            <a:r>
              <a:rPr lang="ru-RU" sz="2200" dirty="0" err="1">
                <a:solidFill>
                  <a:srgbClr val="FFFF00"/>
                </a:solidFill>
              </a:rPr>
              <a:t>ліжечка</a:t>
            </a:r>
            <a:r>
              <a:rPr lang="ru-RU" sz="2200" dirty="0">
                <a:solidFill>
                  <a:srgbClr val="FFFF00"/>
                </a:solidFill>
              </a:rPr>
              <a:t> </a:t>
            </a:r>
            <a:r>
              <a:rPr lang="ru-RU" sz="2200" dirty="0" err="1">
                <a:solidFill>
                  <a:srgbClr val="FFFF00"/>
                </a:solidFill>
              </a:rPr>
              <a:t>дитячі</a:t>
            </a:r>
            <a:r>
              <a:rPr lang="ru-RU" sz="2200" dirty="0">
                <a:solidFill>
                  <a:srgbClr val="FFFF00"/>
                </a:solidFill>
              </a:rPr>
              <a:t> </a:t>
            </a:r>
            <a:br>
              <a:rPr lang="ru-RU" sz="2200" dirty="0">
                <a:solidFill>
                  <a:srgbClr val="FFFF00"/>
                </a:solidFill>
              </a:rPr>
            </a:br>
            <a:r>
              <a:rPr lang="ru-RU" sz="2200" dirty="0" err="1">
                <a:solidFill>
                  <a:srgbClr val="FFFF00"/>
                </a:solidFill>
              </a:rPr>
              <a:t>Він</a:t>
            </a:r>
            <a:r>
              <a:rPr lang="ru-RU" sz="2200" dirty="0">
                <a:solidFill>
                  <a:srgbClr val="FFFF00"/>
                </a:solidFill>
              </a:rPr>
              <a:t> кладе </a:t>
            </a:r>
            <a:r>
              <a:rPr lang="ru-RU" sz="2200" dirty="0" err="1">
                <a:solidFill>
                  <a:srgbClr val="FFFF00"/>
                </a:solidFill>
              </a:rPr>
              <a:t>під</a:t>
            </a:r>
            <a:r>
              <a:rPr lang="ru-RU" sz="2200" dirty="0">
                <a:solidFill>
                  <a:srgbClr val="FFFF00"/>
                </a:solidFill>
              </a:rPr>
              <a:t> подушки </a:t>
            </a:r>
            <a:br>
              <a:rPr lang="ru-RU" sz="2200" dirty="0">
                <a:solidFill>
                  <a:srgbClr val="FFFF00"/>
                </a:solidFill>
              </a:rPr>
            </a:br>
            <a:r>
              <a:rPr lang="ru-RU" sz="2200" dirty="0" err="1">
                <a:solidFill>
                  <a:srgbClr val="FFFF00"/>
                </a:solidFill>
              </a:rPr>
              <a:t>Подарунки</a:t>
            </a:r>
            <a:r>
              <a:rPr lang="ru-RU" sz="2200" dirty="0">
                <a:solidFill>
                  <a:srgbClr val="FFFF00"/>
                </a:solidFill>
              </a:rPr>
              <a:t> </a:t>
            </a:r>
            <a:r>
              <a:rPr lang="ru-RU" sz="2200" dirty="0" err="1">
                <a:solidFill>
                  <a:srgbClr val="FFFF00"/>
                </a:solidFill>
              </a:rPr>
              <a:t>і</a:t>
            </a:r>
            <a:r>
              <a:rPr lang="ru-RU" sz="2200" dirty="0">
                <a:solidFill>
                  <a:srgbClr val="FFFF00"/>
                </a:solidFill>
              </a:rPr>
              <a:t> книжки.</a:t>
            </a:r>
          </a:p>
          <a:p>
            <a:r>
              <a:rPr lang="ru-RU" sz="2200" dirty="0">
                <a:solidFill>
                  <a:srgbClr val="FFFF00"/>
                </a:solidFill>
              </a:rPr>
              <a:t>Хочу я </a:t>
            </a:r>
            <a:r>
              <a:rPr lang="ru-RU" sz="2200" dirty="0" err="1">
                <a:solidFill>
                  <a:srgbClr val="FFFF00"/>
                </a:solidFill>
              </a:rPr>
              <a:t>побачить</a:t>
            </a:r>
            <a:r>
              <a:rPr lang="ru-RU" sz="2200" dirty="0">
                <a:solidFill>
                  <a:srgbClr val="FFFF00"/>
                </a:solidFill>
              </a:rPr>
              <a:t> чудо </a:t>
            </a:r>
            <a:br>
              <a:rPr lang="ru-RU" sz="2200" dirty="0">
                <a:solidFill>
                  <a:srgbClr val="FFFF00"/>
                </a:solidFill>
              </a:rPr>
            </a:br>
            <a:r>
              <a:rPr lang="ru-RU" sz="2200" dirty="0">
                <a:solidFill>
                  <a:srgbClr val="FFFF00"/>
                </a:solidFill>
              </a:rPr>
              <a:t>І </a:t>
            </a:r>
            <a:r>
              <a:rPr lang="ru-RU" sz="2200" dirty="0" err="1">
                <a:solidFill>
                  <a:srgbClr val="FFFF00"/>
                </a:solidFill>
              </a:rPr>
              <a:t>сьогодні</a:t>
            </a:r>
            <a:r>
              <a:rPr lang="ru-RU" sz="2200" dirty="0">
                <a:solidFill>
                  <a:srgbClr val="FFFF00"/>
                </a:solidFill>
              </a:rPr>
              <a:t> спать не буду. </a:t>
            </a:r>
            <a:br>
              <a:rPr lang="ru-RU" sz="2200" dirty="0">
                <a:solidFill>
                  <a:srgbClr val="FFFF00"/>
                </a:solidFill>
              </a:rPr>
            </a:br>
            <a:r>
              <a:rPr lang="ru-RU" sz="2200" dirty="0" err="1">
                <a:solidFill>
                  <a:srgbClr val="FFFF00"/>
                </a:solidFill>
              </a:rPr>
              <a:t>Довго-довго</a:t>
            </a:r>
            <a:r>
              <a:rPr lang="ru-RU" sz="2200" dirty="0">
                <a:solidFill>
                  <a:srgbClr val="FFFF00"/>
                </a:solidFill>
              </a:rPr>
              <a:t> я не спав: </a:t>
            </a:r>
            <a:br>
              <a:rPr lang="ru-RU" sz="2200" dirty="0">
                <a:solidFill>
                  <a:srgbClr val="FFFF00"/>
                </a:solidFill>
              </a:rPr>
            </a:br>
            <a:r>
              <a:rPr lang="ru-RU" sz="2200" dirty="0">
                <a:solidFill>
                  <a:srgbClr val="FFFF00"/>
                </a:solidFill>
              </a:rPr>
              <a:t>Все </a:t>
            </a:r>
            <a:r>
              <a:rPr lang="ru-RU" sz="2200" dirty="0" err="1">
                <a:solidFill>
                  <a:srgbClr val="FFFF00"/>
                </a:solidFill>
              </a:rPr>
              <a:t>чекав</a:t>
            </a:r>
            <a:r>
              <a:rPr lang="ru-RU" sz="2200" dirty="0">
                <a:solidFill>
                  <a:srgbClr val="FFFF00"/>
                </a:solidFill>
              </a:rPr>
              <a:t>, </a:t>
            </a:r>
            <a:r>
              <a:rPr lang="ru-RU" sz="2200" dirty="0" err="1">
                <a:solidFill>
                  <a:srgbClr val="FFFF00"/>
                </a:solidFill>
              </a:rPr>
              <a:t>чекав</a:t>
            </a:r>
            <a:r>
              <a:rPr lang="ru-RU" sz="2200" dirty="0">
                <a:solidFill>
                  <a:srgbClr val="FFFF00"/>
                </a:solidFill>
              </a:rPr>
              <a:t>, </a:t>
            </a:r>
            <a:r>
              <a:rPr lang="ru-RU" sz="2200" dirty="0" err="1">
                <a:solidFill>
                  <a:srgbClr val="FFFF00"/>
                </a:solidFill>
              </a:rPr>
              <a:t>чекав</a:t>
            </a:r>
            <a:r>
              <a:rPr lang="ru-RU" sz="2200" dirty="0">
                <a:solidFill>
                  <a:srgbClr val="FFFF00"/>
                </a:solidFill>
              </a:rPr>
              <a:t>...</a:t>
            </a:r>
          </a:p>
          <a:p>
            <a:r>
              <a:rPr lang="ru-RU" sz="2200" dirty="0">
                <a:solidFill>
                  <a:srgbClr val="FFFF00"/>
                </a:solidFill>
              </a:rPr>
              <a:t>Починаю </a:t>
            </a:r>
            <a:r>
              <a:rPr lang="ru-RU" sz="2200" dirty="0" err="1">
                <a:solidFill>
                  <a:srgbClr val="FFFF00"/>
                </a:solidFill>
              </a:rPr>
              <a:t>вже</a:t>
            </a:r>
            <a:r>
              <a:rPr lang="ru-RU" sz="2200" dirty="0">
                <a:solidFill>
                  <a:srgbClr val="FFFF00"/>
                </a:solidFill>
              </a:rPr>
              <a:t> </a:t>
            </a:r>
            <a:r>
              <a:rPr lang="ru-RU" sz="2200" dirty="0" err="1">
                <a:solidFill>
                  <a:srgbClr val="FFFF00"/>
                </a:solidFill>
              </a:rPr>
              <a:t>дрімати</a:t>
            </a:r>
            <a:r>
              <a:rPr lang="ru-RU" sz="2200" dirty="0">
                <a:solidFill>
                  <a:srgbClr val="FFFF00"/>
                </a:solidFill>
              </a:rPr>
              <a:t>... </a:t>
            </a:r>
            <a:br>
              <a:rPr lang="ru-RU" sz="2200" dirty="0">
                <a:solidFill>
                  <a:srgbClr val="FFFF00"/>
                </a:solidFill>
              </a:rPr>
            </a:br>
            <a:r>
              <a:rPr lang="ru-RU" sz="2200" dirty="0" err="1">
                <a:solidFill>
                  <a:srgbClr val="FFFF00"/>
                </a:solidFill>
              </a:rPr>
              <a:t>Миколай</a:t>
            </a:r>
            <a:r>
              <a:rPr lang="ru-RU" sz="2200" dirty="0">
                <a:solidFill>
                  <a:srgbClr val="FFFF00"/>
                </a:solidFill>
              </a:rPr>
              <a:t> </a:t>
            </a:r>
            <a:r>
              <a:rPr lang="ru-RU" sz="2200" dirty="0" err="1">
                <a:solidFill>
                  <a:srgbClr val="FFFF00"/>
                </a:solidFill>
              </a:rPr>
              <a:t>зайшов</a:t>
            </a:r>
            <a:r>
              <a:rPr lang="ru-RU" sz="2200" dirty="0">
                <a:solidFill>
                  <a:srgbClr val="FFFF00"/>
                </a:solidFill>
              </a:rPr>
              <a:t> в </a:t>
            </a:r>
            <a:r>
              <a:rPr lang="ru-RU" sz="2200" dirty="0" err="1">
                <a:solidFill>
                  <a:srgbClr val="FFFF00"/>
                </a:solidFill>
              </a:rPr>
              <a:t>кімнату</a:t>
            </a:r>
            <a:r>
              <a:rPr lang="ru-RU" sz="2200" dirty="0">
                <a:solidFill>
                  <a:srgbClr val="FFFF00"/>
                </a:solidFill>
              </a:rPr>
              <a:t>, </a:t>
            </a:r>
            <a:br>
              <a:rPr lang="ru-RU" sz="2200" dirty="0">
                <a:solidFill>
                  <a:srgbClr val="FFFF00"/>
                </a:solidFill>
              </a:rPr>
            </a:br>
            <a:r>
              <a:rPr lang="ru-RU" sz="2200" dirty="0" err="1">
                <a:solidFill>
                  <a:srgbClr val="FFFF00"/>
                </a:solidFill>
              </a:rPr>
              <a:t>Він</a:t>
            </a:r>
            <a:r>
              <a:rPr lang="ru-RU" sz="2200" dirty="0">
                <a:solidFill>
                  <a:srgbClr val="FFFF00"/>
                </a:solidFill>
              </a:rPr>
              <a:t> </a:t>
            </a:r>
            <a:r>
              <a:rPr lang="ru-RU" sz="2200" dirty="0" err="1">
                <a:solidFill>
                  <a:srgbClr val="FFFF00"/>
                </a:solidFill>
              </a:rPr>
              <a:t>схилився</a:t>
            </a:r>
            <a:r>
              <a:rPr lang="ru-RU" sz="2200" dirty="0">
                <a:solidFill>
                  <a:srgbClr val="FFFF00"/>
                </a:solidFill>
              </a:rPr>
              <a:t> </a:t>
            </a:r>
            <a:r>
              <a:rPr lang="ru-RU" sz="2200" dirty="0" err="1">
                <a:solidFill>
                  <a:srgbClr val="FFFF00"/>
                </a:solidFill>
              </a:rPr>
              <a:t>наді</a:t>
            </a:r>
            <a:r>
              <a:rPr lang="ru-RU" sz="2200" dirty="0">
                <a:solidFill>
                  <a:srgbClr val="FFFF00"/>
                </a:solidFill>
              </a:rPr>
              <a:t> мною </a:t>
            </a:r>
            <a:br>
              <a:rPr lang="ru-RU" sz="2200" dirty="0">
                <a:solidFill>
                  <a:srgbClr val="FFFF00"/>
                </a:solidFill>
              </a:rPr>
            </a:br>
            <a:r>
              <a:rPr lang="ru-RU" sz="2200" dirty="0">
                <a:solidFill>
                  <a:srgbClr val="FFFF00"/>
                </a:solidFill>
              </a:rPr>
              <a:t>І </a:t>
            </a:r>
            <a:r>
              <a:rPr lang="ru-RU" sz="2200" dirty="0" err="1">
                <a:solidFill>
                  <a:srgbClr val="FFFF00"/>
                </a:solidFill>
              </a:rPr>
              <a:t>лоскоче</a:t>
            </a:r>
            <a:r>
              <a:rPr lang="ru-RU" sz="2200" dirty="0">
                <a:solidFill>
                  <a:srgbClr val="FFFF00"/>
                </a:solidFill>
              </a:rPr>
              <a:t> бородою.</a:t>
            </a:r>
          </a:p>
          <a:p>
            <a:r>
              <a:rPr lang="ru-RU" sz="2200" dirty="0" err="1">
                <a:solidFill>
                  <a:srgbClr val="FFFF00"/>
                </a:solidFill>
              </a:rPr>
              <a:t>Щось</a:t>
            </a:r>
            <a:r>
              <a:rPr lang="ru-RU" sz="2200" dirty="0">
                <a:solidFill>
                  <a:srgbClr val="FFFF00"/>
                </a:solidFill>
              </a:rPr>
              <a:t> </a:t>
            </a:r>
            <a:r>
              <a:rPr lang="ru-RU" sz="2200" dirty="0" err="1">
                <a:solidFill>
                  <a:srgbClr val="FFFF00"/>
                </a:solidFill>
              </a:rPr>
              <a:t>тихесенько</a:t>
            </a:r>
            <a:r>
              <a:rPr lang="ru-RU" sz="2200" dirty="0">
                <a:solidFill>
                  <a:srgbClr val="FFFF00"/>
                </a:solidFill>
              </a:rPr>
              <a:t> </a:t>
            </a:r>
            <a:r>
              <a:rPr lang="ru-RU" sz="2200" dirty="0" err="1">
                <a:solidFill>
                  <a:srgbClr val="FFFF00"/>
                </a:solidFill>
              </a:rPr>
              <a:t>шепоче</a:t>
            </a:r>
            <a:r>
              <a:rPr lang="ru-RU" sz="2200" dirty="0">
                <a:solidFill>
                  <a:srgbClr val="FFFF00"/>
                </a:solidFill>
              </a:rPr>
              <a:t>. </a:t>
            </a:r>
            <a:br>
              <a:rPr lang="ru-RU" sz="2200" dirty="0">
                <a:solidFill>
                  <a:srgbClr val="FFFF00"/>
                </a:solidFill>
              </a:rPr>
            </a:br>
            <a:r>
              <a:rPr lang="ru-RU" sz="2200" dirty="0">
                <a:solidFill>
                  <a:srgbClr val="FFFF00"/>
                </a:solidFill>
              </a:rPr>
              <a:t>Хочу я </a:t>
            </a:r>
            <a:r>
              <a:rPr lang="ru-RU" sz="2200" dirty="0" err="1">
                <a:solidFill>
                  <a:srgbClr val="FFFF00"/>
                </a:solidFill>
              </a:rPr>
              <a:t>відкрити</a:t>
            </a:r>
            <a:r>
              <a:rPr lang="ru-RU" sz="2200" dirty="0">
                <a:solidFill>
                  <a:srgbClr val="FFFF00"/>
                </a:solidFill>
              </a:rPr>
              <a:t> </a:t>
            </a:r>
            <a:r>
              <a:rPr lang="ru-RU" sz="2200" dirty="0" err="1">
                <a:solidFill>
                  <a:srgbClr val="FFFF00"/>
                </a:solidFill>
              </a:rPr>
              <a:t>очі</a:t>
            </a:r>
            <a:r>
              <a:rPr lang="ru-RU" sz="2200" dirty="0">
                <a:solidFill>
                  <a:srgbClr val="FFFF00"/>
                </a:solidFill>
              </a:rPr>
              <a:t>, </a:t>
            </a:r>
            <a:br>
              <a:rPr lang="ru-RU" sz="2200" dirty="0">
                <a:solidFill>
                  <a:srgbClr val="FFFF00"/>
                </a:solidFill>
              </a:rPr>
            </a:br>
            <a:r>
              <a:rPr lang="ru-RU" sz="2200" dirty="0">
                <a:solidFill>
                  <a:srgbClr val="FFFF00"/>
                </a:solidFill>
              </a:rPr>
              <a:t>Та не </a:t>
            </a:r>
            <a:r>
              <a:rPr lang="ru-RU" sz="2200" dirty="0" err="1">
                <a:solidFill>
                  <a:srgbClr val="FFFF00"/>
                </a:solidFill>
              </a:rPr>
              <a:t>можу</a:t>
            </a:r>
            <a:r>
              <a:rPr lang="ru-RU" sz="2200" dirty="0">
                <a:solidFill>
                  <a:srgbClr val="FFFF00"/>
                </a:solidFill>
              </a:rPr>
              <a:t>, </a:t>
            </a:r>
            <a:r>
              <a:rPr lang="ru-RU" sz="2200" dirty="0" err="1">
                <a:solidFill>
                  <a:srgbClr val="FFFF00"/>
                </a:solidFill>
              </a:rPr>
              <a:t>мабуть</a:t>
            </a:r>
            <a:r>
              <a:rPr lang="ru-RU" sz="2200" dirty="0">
                <a:solidFill>
                  <a:srgbClr val="FFFF00"/>
                </a:solidFill>
              </a:rPr>
              <a:t>, сплю. </a:t>
            </a:r>
            <a:br>
              <a:rPr lang="ru-RU" sz="2200" dirty="0">
                <a:solidFill>
                  <a:srgbClr val="FFFF00"/>
                </a:solidFill>
              </a:rPr>
            </a:br>
            <a:r>
              <a:rPr lang="ru-RU" sz="2200" dirty="0" err="1">
                <a:solidFill>
                  <a:srgbClr val="FFFF00"/>
                </a:solidFill>
              </a:rPr>
              <a:t>Миколая</a:t>
            </a:r>
            <a:r>
              <a:rPr lang="ru-RU" sz="2200" dirty="0">
                <a:solidFill>
                  <a:srgbClr val="FFFF00"/>
                </a:solidFill>
              </a:rPr>
              <a:t> я люблю!</a:t>
            </a:r>
            <a:br>
              <a:rPr lang="ru-RU" sz="2200" dirty="0">
                <a:solidFill>
                  <a:srgbClr val="FFFF00"/>
                </a:solidFill>
              </a:rPr>
            </a:br>
            <a:r>
              <a:rPr lang="ru-RU" sz="2200" i="1" dirty="0">
                <a:solidFill>
                  <a:srgbClr val="FFFF00"/>
                </a:solidFill>
              </a:rPr>
              <a:t>В. </a:t>
            </a:r>
            <a:r>
              <a:rPr lang="ru-RU" sz="2200" i="1" dirty="0" err="1">
                <a:solidFill>
                  <a:srgbClr val="FFFF00"/>
                </a:solidFill>
              </a:rPr>
              <a:t>Паронова</a:t>
            </a:r>
            <a:endParaRPr lang="ru-RU" sz="2200" dirty="0">
              <a:solidFill>
                <a:srgbClr val="FFFF00"/>
              </a:solidFill>
            </a:endParaRPr>
          </a:p>
          <a:p>
            <a:endParaRPr lang="ru-RU" sz="22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ngelina\Desktop\1292424483_action_nikola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280920" cy="60486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Народні прикмети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ru-RU" sz="4500" dirty="0" err="1" smtClean="0">
                <a:solidFill>
                  <a:srgbClr val="FFFF00"/>
                </a:solidFill>
              </a:rPr>
              <a:t>Який</a:t>
            </a:r>
            <a:r>
              <a:rPr lang="ru-RU" sz="4500" dirty="0" smtClean="0">
                <a:solidFill>
                  <a:srgbClr val="FFFF00"/>
                </a:solidFill>
              </a:rPr>
              <a:t> </a:t>
            </a:r>
            <a:r>
              <a:rPr lang="ru-RU" sz="4500" dirty="0">
                <a:solidFill>
                  <a:srgbClr val="FFFF00"/>
                </a:solidFill>
              </a:rPr>
              <a:t>день на </a:t>
            </a:r>
            <a:r>
              <a:rPr lang="ru-RU" sz="4500" dirty="0" err="1">
                <a:solidFill>
                  <a:srgbClr val="FFFF00"/>
                </a:solidFill>
              </a:rPr>
              <a:t>Миколу</a:t>
            </a:r>
            <a:r>
              <a:rPr lang="ru-RU" sz="4500" dirty="0">
                <a:solidFill>
                  <a:srgbClr val="FFFF00"/>
                </a:solidFill>
              </a:rPr>
              <a:t> </a:t>
            </a:r>
            <a:r>
              <a:rPr lang="ru-RU" sz="4500" dirty="0" err="1">
                <a:solidFill>
                  <a:srgbClr val="FFFF00"/>
                </a:solidFill>
              </a:rPr>
              <a:t>зимового</a:t>
            </a:r>
            <a:r>
              <a:rPr lang="ru-RU" sz="4500" dirty="0">
                <a:solidFill>
                  <a:srgbClr val="FFFF00"/>
                </a:solidFill>
              </a:rPr>
              <a:t>, </a:t>
            </a:r>
            <a:r>
              <a:rPr lang="ru-RU" sz="4500" dirty="0" err="1">
                <a:solidFill>
                  <a:srgbClr val="FFFF00"/>
                </a:solidFill>
              </a:rPr>
              <a:t>такий</a:t>
            </a:r>
            <a:r>
              <a:rPr lang="ru-RU" sz="4500" dirty="0">
                <a:solidFill>
                  <a:srgbClr val="FFFF00"/>
                </a:solidFill>
              </a:rPr>
              <a:t> </a:t>
            </a:r>
            <a:r>
              <a:rPr lang="ru-RU" sz="4500" dirty="0" err="1">
                <a:solidFill>
                  <a:srgbClr val="FFFF00"/>
                </a:solidFill>
              </a:rPr>
              <a:t>і</a:t>
            </a:r>
            <a:r>
              <a:rPr lang="ru-RU" sz="4500" dirty="0">
                <a:solidFill>
                  <a:srgbClr val="FFFF00"/>
                </a:solidFill>
              </a:rPr>
              <a:t> </a:t>
            </a:r>
            <a:r>
              <a:rPr lang="ru-RU" sz="4500" dirty="0" err="1">
                <a:solidFill>
                  <a:srgbClr val="FFFF00"/>
                </a:solidFill>
              </a:rPr>
              <a:t>на</a:t>
            </a:r>
            <a:r>
              <a:rPr lang="ru-RU" sz="4500" dirty="0">
                <a:solidFill>
                  <a:srgbClr val="FFFF00"/>
                </a:solidFill>
              </a:rPr>
              <a:t> </a:t>
            </a:r>
            <a:r>
              <a:rPr lang="ru-RU" sz="4500" dirty="0" err="1">
                <a:solidFill>
                  <a:srgbClr val="FFFF00"/>
                </a:solidFill>
              </a:rPr>
              <a:t>Миколу</a:t>
            </a:r>
            <a:r>
              <a:rPr lang="ru-RU" sz="4500" dirty="0">
                <a:solidFill>
                  <a:srgbClr val="FFFF00"/>
                </a:solidFill>
              </a:rPr>
              <a:t> </a:t>
            </a:r>
            <a:r>
              <a:rPr lang="ru-RU" sz="4500" dirty="0" err="1">
                <a:solidFill>
                  <a:srgbClr val="FFFF00"/>
                </a:solidFill>
              </a:rPr>
              <a:t>літнього</a:t>
            </a:r>
            <a:r>
              <a:rPr lang="ru-RU" sz="4500" dirty="0">
                <a:solidFill>
                  <a:srgbClr val="FFFF00"/>
                </a:solidFill>
              </a:rPr>
              <a:t>.</a:t>
            </a:r>
          </a:p>
          <a:p>
            <a:r>
              <a:rPr lang="ru-RU" sz="4500" dirty="0">
                <a:solidFill>
                  <a:srgbClr val="FFFF00"/>
                </a:solidFill>
              </a:rPr>
              <a:t>У кожному </a:t>
            </a:r>
            <a:r>
              <a:rPr lang="ru-RU" sz="4500" dirty="0" err="1">
                <a:solidFill>
                  <a:srgbClr val="FFFF00"/>
                </a:solidFill>
              </a:rPr>
              <a:t>році</a:t>
            </a:r>
            <a:r>
              <a:rPr lang="ru-RU" sz="4500" dirty="0">
                <a:solidFill>
                  <a:srgbClr val="FFFF00"/>
                </a:solidFill>
              </a:rPr>
              <a:t> два </a:t>
            </a:r>
            <a:r>
              <a:rPr lang="ru-RU" sz="4500" dirty="0" err="1">
                <a:solidFill>
                  <a:srgbClr val="FFFF00"/>
                </a:solidFill>
              </a:rPr>
              <a:t>Миколи</a:t>
            </a:r>
            <a:r>
              <a:rPr lang="ru-RU" sz="4500" dirty="0">
                <a:solidFill>
                  <a:srgbClr val="FFFF00"/>
                </a:solidFill>
              </a:rPr>
              <a:t>: до </a:t>
            </a:r>
            <a:r>
              <a:rPr lang="ru-RU" sz="4500" dirty="0" err="1">
                <a:solidFill>
                  <a:srgbClr val="FFFF00"/>
                </a:solidFill>
              </a:rPr>
              <a:t>першого</a:t>
            </a:r>
            <a:r>
              <a:rPr lang="ru-RU" sz="4500" dirty="0">
                <a:solidFill>
                  <a:srgbClr val="FFFF00"/>
                </a:solidFill>
              </a:rPr>
              <a:t> </a:t>
            </a:r>
            <a:r>
              <a:rPr lang="ru-RU" sz="4500" dirty="0" err="1">
                <a:solidFill>
                  <a:srgbClr val="FFFF00"/>
                </a:solidFill>
              </a:rPr>
              <a:t>Миколи</a:t>
            </a:r>
            <a:r>
              <a:rPr lang="ru-RU" sz="4500" dirty="0">
                <a:solidFill>
                  <a:srgbClr val="FFFF00"/>
                </a:solidFill>
              </a:rPr>
              <a:t> не </a:t>
            </a:r>
            <a:r>
              <a:rPr lang="ru-RU" sz="4500" dirty="0" err="1">
                <a:solidFill>
                  <a:srgbClr val="FFFF00"/>
                </a:solidFill>
              </a:rPr>
              <a:t>буває</a:t>
            </a:r>
            <a:r>
              <a:rPr lang="ru-RU" sz="4500" dirty="0">
                <a:solidFill>
                  <a:srgbClr val="FFFF00"/>
                </a:solidFill>
              </a:rPr>
              <a:t> холодно </a:t>
            </a:r>
            <a:r>
              <a:rPr lang="ru-RU" sz="4500" dirty="0" err="1">
                <a:solidFill>
                  <a:srgbClr val="FFFF00"/>
                </a:solidFill>
              </a:rPr>
              <a:t>ніколи</a:t>
            </a:r>
            <a:r>
              <a:rPr lang="ru-RU" sz="4500" dirty="0">
                <a:solidFill>
                  <a:srgbClr val="FFFF00"/>
                </a:solidFill>
              </a:rPr>
              <a:t>, а до другого </a:t>
            </a:r>
            <a:r>
              <a:rPr lang="ru-RU" sz="4500" dirty="0" err="1">
                <a:solidFill>
                  <a:srgbClr val="FFFF00"/>
                </a:solidFill>
              </a:rPr>
              <a:t>Миколи</a:t>
            </a:r>
            <a:r>
              <a:rPr lang="ru-RU" sz="4500" dirty="0">
                <a:solidFill>
                  <a:srgbClr val="FFFF00"/>
                </a:solidFill>
              </a:rPr>
              <a:t> не </a:t>
            </a:r>
            <a:r>
              <a:rPr lang="ru-RU" sz="4500" dirty="0" err="1">
                <a:solidFill>
                  <a:srgbClr val="FFFF00"/>
                </a:solidFill>
              </a:rPr>
              <a:t>буває</a:t>
            </a:r>
            <a:r>
              <a:rPr lang="ru-RU" sz="4500" dirty="0">
                <a:solidFill>
                  <a:srgbClr val="FFFF00"/>
                </a:solidFill>
              </a:rPr>
              <a:t> тепла </a:t>
            </a:r>
            <a:r>
              <a:rPr lang="ru-RU" sz="4500" dirty="0" err="1">
                <a:solidFill>
                  <a:srgbClr val="FFFF00"/>
                </a:solidFill>
              </a:rPr>
              <a:t>ніколи</a:t>
            </a:r>
            <a:r>
              <a:rPr lang="ru-RU" sz="4500" dirty="0">
                <a:solidFill>
                  <a:srgbClr val="FFFF00"/>
                </a:solidFill>
              </a:rPr>
              <a:t>.</a:t>
            </a:r>
          </a:p>
          <a:p>
            <a:r>
              <a:rPr lang="ru-RU" sz="4500" dirty="0">
                <a:solidFill>
                  <a:srgbClr val="FFFF00"/>
                </a:solidFill>
              </a:rPr>
              <a:t>Як </a:t>
            </a:r>
            <a:r>
              <a:rPr lang="ru-RU" sz="4500" dirty="0" err="1">
                <a:solidFill>
                  <a:srgbClr val="FFFF00"/>
                </a:solidFill>
              </a:rPr>
              <a:t>впаде</a:t>
            </a:r>
            <a:r>
              <a:rPr lang="ru-RU" sz="4500" dirty="0">
                <a:solidFill>
                  <a:srgbClr val="FFFF00"/>
                </a:solidFill>
              </a:rPr>
              <a:t> великий </a:t>
            </a:r>
            <a:r>
              <a:rPr lang="ru-RU" sz="4500" dirty="0" err="1">
                <a:solidFill>
                  <a:srgbClr val="FFFF00"/>
                </a:solidFill>
              </a:rPr>
              <a:t>іній</a:t>
            </a:r>
            <a:r>
              <a:rPr lang="ru-RU" sz="4500" dirty="0">
                <a:solidFill>
                  <a:srgbClr val="FFFF00"/>
                </a:solidFill>
              </a:rPr>
              <a:t> - на </a:t>
            </a:r>
            <a:r>
              <a:rPr lang="ru-RU" sz="4500" dirty="0" err="1">
                <a:solidFill>
                  <a:srgbClr val="FFFF00"/>
                </a:solidFill>
              </a:rPr>
              <a:t>гарний</a:t>
            </a:r>
            <a:r>
              <a:rPr lang="ru-RU" sz="4500" dirty="0">
                <a:solidFill>
                  <a:srgbClr val="FFFF00"/>
                </a:solidFill>
              </a:rPr>
              <a:t> </a:t>
            </a:r>
            <a:r>
              <a:rPr lang="ru-RU" sz="4500" dirty="0" err="1">
                <a:solidFill>
                  <a:srgbClr val="FFFF00"/>
                </a:solidFill>
              </a:rPr>
              <a:t>врожай</a:t>
            </a:r>
            <a:r>
              <a:rPr lang="ru-RU" sz="4500" dirty="0">
                <a:solidFill>
                  <a:srgbClr val="FFFF00"/>
                </a:solidFill>
              </a:rPr>
              <a:t> </a:t>
            </a:r>
            <a:r>
              <a:rPr lang="ru-RU" sz="4500" dirty="0" err="1">
                <a:solidFill>
                  <a:srgbClr val="FFFF00"/>
                </a:solidFill>
              </a:rPr>
              <a:t>хліба</a:t>
            </a:r>
            <a:r>
              <a:rPr lang="ru-RU" sz="4500" dirty="0">
                <a:solidFill>
                  <a:srgbClr val="FFFF00"/>
                </a:solidFill>
              </a:rPr>
              <a:t>.</a:t>
            </a:r>
          </a:p>
          <a:p>
            <a:r>
              <a:rPr lang="ru-RU" sz="4500" dirty="0">
                <a:solidFill>
                  <a:srgbClr val="FFFF00"/>
                </a:solidFill>
              </a:rPr>
              <a:t>Як на </a:t>
            </a:r>
            <a:r>
              <a:rPr lang="ru-RU" sz="4500" dirty="0" err="1">
                <a:solidFill>
                  <a:srgbClr val="FFFF00"/>
                </a:solidFill>
              </a:rPr>
              <a:t>Миколу</a:t>
            </a:r>
            <a:r>
              <a:rPr lang="ru-RU" sz="4500" dirty="0">
                <a:solidFill>
                  <a:srgbClr val="FFFF00"/>
                </a:solidFill>
              </a:rPr>
              <a:t> </a:t>
            </a:r>
            <a:r>
              <a:rPr lang="ru-RU" sz="4500" dirty="0" err="1">
                <a:solidFill>
                  <a:srgbClr val="FFFF00"/>
                </a:solidFill>
              </a:rPr>
              <a:t>піде</a:t>
            </a:r>
            <a:r>
              <a:rPr lang="ru-RU" sz="4500" dirty="0">
                <a:solidFill>
                  <a:srgbClr val="FFFF00"/>
                </a:solidFill>
              </a:rPr>
              <a:t> </a:t>
            </a:r>
            <a:r>
              <a:rPr lang="ru-RU" sz="4500" dirty="0" err="1">
                <a:solidFill>
                  <a:srgbClr val="FFFF00"/>
                </a:solidFill>
              </a:rPr>
              <a:t>дощ</a:t>
            </a:r>
            <a:r>
              <a:rPr lang="ru-RU" sz="4500" dirty="0">
                <a:solidFill>
                  <a:srgbClr val="FFFF00"/>
                </a:solidFill>
              </a:rPr>
              <a:t>, то </a:t>
            </a:r>
            <a:r>
              <a:rPr lang="ru-RU" sz="4500" dirty="0" err="1">
                <a:solidFill>
                  <a:srgbClr val="FFFF00"/>
                </a:solidFill>
              </a:rPr>
              <a:t>врожай</a:t>
            </a:r>
            <a:r>
              <a:rPr lang="ru-RU" sz="4500" dirty="0">
                <a:solidFill>
                  <a:srgbClr val="FFFF00"/>
                </a:solidFill>
              </a:rPr>
              <a:t> на </a:t>
            </a:r>
            <a:r>
              <a:rPr lang="ru-RU" sz="4500" dirty="0" err="1">
                <a:solidFill>
                  <a:srgbClr val="FFFF00"/>
                </a:solidFill>
              </a:rPr>
              <a:t>озимину</a:t>
            </a:r>
            <a:r>
              <a:rPr lang="ru-RU" sz="4500" dirty="0">
                <a:solidFill>
                  <a:srgbClr val="FFFF00"/>
                </a:solidFill>
              </a:rPr>
              <a:t>.</a:t>
            </a:r>
          </a:p>
          <a:p>
            <a:r>
              <a:rPr lang="ru-RU" sz="4500" dirty="0" err="1">
                <a:solidFill>
                  <a:srgbClr val="FFFF00"/>
                </a:solidFill>
              </a:rPr>
              <a:t>Морозяний</a:t>
            </a:r>
            <a:r>
              <a:rPr lang="ru-RU" sz="4500" dirty="0">
                <a:solidFill>
                  <a:srgbClr val="FFFF00"/>
                </a:solidFill>
              </a:rPr>
              <a:t> день - на уроду </a:t>
            </a:r>
            <a:r>
              <a:rPr lang="ru-RU" sz="4500" dirty="0" err="1">
                <a:solidFill>
                  <a:srgbClr val="FFFF00"/>
                </a:solidFill>
              </a:rPr>
              <a:t>хліба</a:t>
            </a:r>
            <a:r>
              <a:rPr lang="ru-RU" sz="4500" dirty="0">
                <a:solidFill>
                  <a:srgbClr val="FFFF00"/>
                </a:solidFill>
              </a:rPr>
              <a:t> </a:t>
            </a:r>
            <a:r>
              <a:rPr lang="ru-RU" sz="4500" dirty="0" err="1">
                <a:solidFill>
                  <a:srgbClr val="FFFF00"/>
                </a:solidFill>
              </a:rPr>
              <a:t>й</a:t>
            </a:r>
            <a:r>
              <a:rPr lang="ru-RU" sz="4500" dirty="0">
                <a:solidFill>
                  <a:srgbClr val="FFFF00"/>
                </a:solidFill>
              </a:rPr>
              <a:t> </a:t>
            </a:r>
            <a:r>
              <a:rPr lang="ru-RU" sz="4500" dirty="0" err="1">
                <a:solidFill>
                  <a:srgbClr val="FFFF00"/>
                </a:solidFill>
              </a:rPr>
              <a:t>городини</a:t>
            </a:r>
            <a:r>
              <a:rPr lang="ru-RU" sz="4500" dirty="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r>
              <a:rPr lang="ru-RU" sz="4500" dirty="0">
                <a:solidFill>
                  <a:srgbClr val="FFFF00"/>
                </a:solidFill>
              </a:rPr>
              <a:t> </a:t>
            </a:r>
            <a:r>
              <a:rPr lang="ru-RU" sz="4500" dirty="0" smtClean="0">
                <a:solidFill>
                  <a:srgbClr val="FFFF00"/>
                </a:solidFill>
              </a:rPr>
              <a:t>    </a:t>
            </a:r>
            <a:r>
              <a:rPr lang="ru-RU" sz="4500" dirty="0" err="1" smtClean="0">
                <a:solidFill>
                  <a:srgbClr val="FFFF00"/>
                </a:solidFill>
              </a:rPr>
              <a:t>Якщо</a:t>
            </a:r>
            <a:r>
              <a:rPr lang="ru-RU" sz="4500" dirty="0" smtClean="0">
                <a:solidFill>
                  <a:srgbClr val="FFFF00"/>
                </a:solidFill>
              </a:rPr>
              <a:t> </a:t>
            </a:r>
            <a:r>
              <a:rPr lang="ru-RU" sz="4500" dirty="0">
                <a:solidFill>
                  <a:srgbClr val="FFFF00"/>
                </a:solidFill>
              </a:rPr>
              <a:t>в день </a:t>
            </a:r>
            <a:r>
              <a:rPr lang="ru-RU" sz="4500" dirty="0" err="1">
                <a:solidFill>
                  <a:srgbClr val="FFFF00"/>
                </a:solidFill>
              </a:rPr>
              <a:t>Миколая</a:t>
            </a:r>
            <a:r>
              <a:rPr lang="ru-RU" sz="4500" dirty="0">
                <a:solidFill>
                  <a:srgbClr val="FFFF00"/>
                </a:solidFill>
              </a:rPr>
              <a:t> </a:t>
            </a:r>
            <a:r>
              <a:rPr lang="ru-RU" sz="4500" dirty="0" err="1">
                <a:solidFill>
                  <a:srgbClr val="FFFF00"/>
                </a:solidFill>
              </a:rPr>
              <a:t>замітає</a:t>
            </a:r>
            <a:r>
              <a:rPr lang="ru-RU" sz="4500" dirty="0">
                <a:solidFill>
                  <a:srgbClr val="FFFF00"/>
                </a:solidFill>
              </a:rPr>
              <a:t> </a:t>
            </a:r>
            <a:r>
              <a:rPr lang="ru-RU" sz="4500" dirty="0" err="1">
                <a:solidFill>
                  <a:srgbClr val="FFFF00"/>
                </a:solidFill>
              </a:rPr>
              <a:t>слід</a:t>
            </a:r>
            <a:r>
              <a:rPr lang="ru-RU" sz="4500" dirty="0">
                <a:solidFill>
                  <a:srgbClr val="FFFF00"/>
                </a:solidFill>
              </a:rPr>
              <a:t>, </a:t>
            </a:r>
            <a:r>
              <a:rPr lang="ru-RU" sz="4500" dirty="0" err="1">
                <a:solidFill>
                  <a:srgbClr val="FFFF00"/>
                </a:solidFill>
              </a:rPr>
              <a:t>дорозі</a:t>
            </a:r>
            <a:r>
              <a:rPr lang="ru-RU" sz="4500" dirty="0">
                <a:solidFill>
                  <a:srgbClr val="FFFF00"/>
                </a:solidFill>
              </a:rPr>
              <a:t> не </a:t>
            </a:r>
            <a:r>
              <a:rPr lang="ru-RU" sz="4500" dirty="0" err="1">
                <a:solidFill>
                  <a:srgbClr val="FFFF00"/>
                </a:solidFill>
              </a:rPr>
              <a:t>стояти</a:t>
            </a:r>
            <a:r>
              <a:rPr lang="ru-RU" sz="4500" dirty="0">
                <a:solidFill>
                  <a:srgbClr val="FFFF00"/>
                </a:solidFill>
              </a:rPr>
              <a:t> </a:t>
            </a:r>
            <a:r>
              <a:rPr lang="ru-RU" sz="4500" dirty="0" err="1">
                <a:solidFill>
                  <a:srgbClr val="FFFF00"/>
                </a:solidFill>
              </a:rPr>
              <a:t>від</a:t>
            </a:r>
            <a:r>
              <a:rPr lang="ru-RU" sz="4500" dirty="0">
                <a:solidFill>
                  <a:srgbClr val="FFFF00"/>
                </a:solidFill>
              </a:rPr>
              <a:t> </a:t>
            </a:r>
            <a:r>
              <a:rPr lang="ru-RU" sz="4500" dirty="0" err="1">
                <a:solidFill>
                  <a:srgbClr val="FFFF00"/>
                </a:solidFill>
              </a:rPr>
              <a:t>Миколи</a:t>
            </a:r>
            <a:r>
              <a:rPr lang="ru-RU" sz="4500" dirty="0">
                <a:solidFill>
                  <a:srgbClr val="FFFF00"/>
                </a:solidFill>
              </a:rPr>
              <a:t> до </a:t>
            </a:r>
            <a:r>
              <a:rPr lang="ru-RU" sz="4500" dirty="0" err="1">
                <a:solidFill>
                  <a:srgbClr val="FFFF00"/>
                </a:solidFill>
              </a:rPr>
              <a:t>Різдва</a:t>
            </a:r>
            <a:r>
              <a:rPr lang="ru-RU" sz="4500" dirty="0">
                <a:solidFill>
                  <a:srgbClr val="FFFF00"/>
                </a:solidFill>
              </a:rPr>
              <a:t> (7 </a:t>
            </a:r>
            <a:r>
              <a:rPr lang="ru-RU" sz="4500" dirty="0" err="1">
                <a:solidFill>
                  <a:srgbClr val="FFFF00"/>
                </a:solidFill>
              </a:rPr>
              <a:t>січня</a:t>
            </a:r>
            <a:r>
              <a:rPr lang="ru-RU" sz="4500" dirty="0">
                <a:solidFill>
                  <a:srgbClr val="FFFF00"/>
                </a:solidFill>
              </a:rPr>
              <a:t>).</a:t>
            </a:r>
          </a:p>
          <a:p>
            <a:r>
              <a:rPr lang="ru-RU" sz="4500" dirty="0">
                <a:solidFill>
                  <a:srgbClr val="FFFF00"/>
                </a:solidFill>
              </a:rPr>
              <a:t>"</a:t>
            </a:r>
            <a:r>
              <a:rPr lang="ru-RU" sz="4500" dirty="0" err="1">
                <a:solidFill>
                  <a:srgbClr val="FFFF00"/>
                </a:solidFill>
              </a:rPr>
              <a:t>Скільки</a:t>
            </a:r>
            <a:r>
              <a:rPr lang="ru-RU" sz="4500" dirty="0">
                <a:solidFill>
                  <a:srgbClr val="FFFF00"/>
                </a:solidFill>
              </a:rPr>
              <a:t> </a:t>
            </a:r>
            <a:r>
              <a:rPr lang="ru-RU" sz="4500" dirty="0" err="1">
                <a:solidFill>
                  <a:srgbClr val="FFFF00"/>
                </a:solidFill>
              </a:rPr>
              <a:t>дає</a:t>
            </a:r>
            <a:r>
              <a:rPr lang="ru-RU" sz="4500" dirty="0">
                <a:solidFill>
                  <a:srgbClr val="FFFF00"/>
                </a:solidFill>
              </a:rPr>
              <a:t> день </a:t>
            </a:r>
            <a:r>
              <a:rPr lang="ru-RU" sz="4500" dirty="0" err="1">
                <a:solidFill>
                  <a:srgbClr val="FFFF00"/>
                </a:solidFill>
              </a:rPr>
              <a:t>Миколая</a:t>
            </a:r>
            <a:r>
              <a:rPr lang="ru-RU" sz="4500" dirty="0">
                <a:solidFill>
                  <a:srgbClr val="FFFF00"/>
                </a:solidFill>
              </a:rPr>
              <a:t> </a:t>
            </a:r>
            <a:r>
              <a:rPr lang="ru-RU" sz="4500" dirty="0" err="1">
                <a:solidFill>
                  <a:srgbClr val="FFFF00"/>
                </a:solidFill>
              </a:rPr>
              <a:t>снігу</a:t>
            </a:r>
            <a:r>
              <a:rPr lang="ru-RU" sz="4500" dirty="0">
                <a:solidFill>
                  <a:srgbClr val="FFFF00"/>
                </a:solidFill>
              </a:rPr>
              <a:t>, </a:t>
            </a:r>
            <a:r>
              <a:rPr lang="ru-RU" sz="4500" dirty="0" err="1">
                <a:solidFill>
                  <a:srgbClr val="FFFF00"/>
                </a:solidFill>
              </a:rPr>
              <a:t>стільки</a:t>
            </a:r>
            <a:r>
              <a:rPr lang="ru-RU" sz="4500" dirty="0">
                <a:solidFill>
                  <a:srgbClr val="FFFF00"/>
                </a:solidFill>
              </a:rPr>
              <a:t> буде трави на </a:t>
            </a:r>
            <a:r>
              <a:rPr lang="ru-RU" sz="4500" dirty="0" err="1">
                <a:solidFill>
                  <a:srgbClr val="FFFF00"/>
                </a:solidFill>
              </a:rPr>
              <a:t>Миколу</a:t>
            </a:r>
            <a:r>
              <a:rPr lang="ru-RU" sz="4500" dirty="0">
                <a:solidFill>
                  <a:srgbClr val="FFFF00"/>
                </a:solidFill>
              </a:rPr>
              <a:t> теплого</a:t>
            </a:r>
            <a:r>
              <a:rPr lang="ru-RU" dirty="0"/>
              <a:t>"</a:t>
            </a:r>
          </a:p>
          <a:p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gelina\Desktop\mediumkb37mt5649310465241120780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59632" y="0"/>
            <a:ext cx="6552728" cy="69321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115616" y="2420888"/>
            <a:ext cx="71287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Кінець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День святого </a:t>
            </a:r>
            <a:r>
              <a:rPr lang="ru-RU" dirty="0" err="1" smtClean="0">
                <a:solidFill>
                  <a:srgbClr val="FFFF00"/>
                </a:solidFill>
              </a:rPr>
              <a:t>Миколая</a:t>
            </a:r>
            <a:r>
              <a:rPr lang="ru-RU" dirty="0" smtClean="0">
                <a:solidFill>
                  <a:srgbClr val="FFFF00"/>
                </a:solidFill>
              </a:rPr>
              <a:t>— </a:t>
            </a:r>
            <a:r>
              <a:rPr lang="ru-RU" dirty="0" err="1" smtClean="0">
                <a:solidFill>
                  <a:srgbClr val="FFFF00"/>
                </a:solidFill>
              </a:rPr>
              <a:t>це</a:t>
            </a:r>
            <a:r>
              <a:rPr lang="ru-RU" dirty="0" smtClean="0">
                <a:solidFill>
                  <a:srgbClr val="FFFF00"/>
                </a:solidFill>
              </a:rPr>
              <a:t> день </a:t>
            </a:r>
            <a:r>
              <a:rPr lang="ru-RU" dirty="0" err="1" smtClean="0">
                <a:solidFill>
                  <a:srgbClr val="FFFF00"/>
                </a:solidFill>
              </a:rPr>
              <a:t>святкування</a:t>
            </a:r>
            <a:r>
              <a:rPr lang="ru-RU" dirty="0" smtClean="0">
                <a:solidFill>
                  <a:srgbClr val="FFFF00"/>
                </a:solidFill>
              </a:rPr>
              <a:t> та </a:t>
            </a:r>
            <a:r>
              <a:rPr lang="ru-RU" dirty="0" err="1" smtClean="0">
                <a:solidFill>
                  <a:srgbClr val="FFFF00"/>
                </a:solidFill>
              </a:rPr>
              <a:t>вшанування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пам'яті</a:t>
            </a:r>
            <a:r>
              <a:rPr lang="ru-RU" dirty="0" smtClean="0">
                <a:solidFill>
                  <a:srgbClr val="FFFF00"/>
                </a:solidFill>
              </a:rPr>
              <a:t> Святого </a:t>
            </a:r>
            <a:r>
              <a:rPr lang="ru-RU" dirty="0" err="1" smtClean="0">
                <a:solidFill>
                  <a:srgbClr val="FFFF00"/>
                </a:solidFill>
              </a:rPr>
              <a:t>Миколая</a:t>
            </a:r>
            <a:r>
              <a:rPr lang="ru-RU" dirty="0" smtClean="0">
                <a:solidFill>
                  <a:srgbClr val="FFFF00"/>
                </a:solidFill>
              </a:rPr>
              <a:t> у </a:t>
            </a:r>
            <a:r>
              <a:rPr lang="ru-RU" dirty="0" err="1" smtClean="0">
                <a:solidFill>
                  <a:srgbClr val="FFFF00"/>
                </a:solidFill>
              </a:rPr>
              <a:t>католиків</a:t>
            </a:r>
            <a:r>
              <a:rPr lang="ru-RU" dirty="0" smtClean="0">
                <a:solidFill>
                  <a:srgbClr val="FFFF00"/>
                </a:solidFill>
              </a:rPr>
              <a:t> та </a:t>
            </a:r>
            <a:r>
              <a:rPr lang="ru-RU" dirty="0" err="1" smtClean="0">
                <a:solidFill>
                  <a:srgbClr val="FFFF00"/>
                </a:solidFill>
              </a:rPr>
              <a:t>православних</a:t>
            </a:r>
            <a:r>
              <a:rPr lang="ru-RU" dirty="0" smtClean="0">
                <a:solidFill>
                  <a:srgbClr val="FFFF00"/>
                </a:solidFill>
              </a:rPr>
              <a:t> 19 </a:t>
            </a:r>
            <a:r>
              <a:rPr lang="ru-RU" dirty="0" err="1" smtClean="0">
                <a:solidFill>
                  <a:srgbClr val="FFFF00"/>
                </a:solidFill>
              </a:rPr>
              <a:t>грудня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  <a:r>
              <a:rPr lang="ru-RU" dirty="0">
                <a:solidFill>
                  <a:srgbClr val="FFFF00"/>
                </a:solidFill>
              </a:rPr>
              <a:t>В </a:t>
            </a:r>
            <a:r>
              <a:rPr lang="ru-RU" dirty="0" err="1">
                <a:solidFill>
                  <a:srgbClr val="FFFF00"/>
                </a:solidFill>
              </a:rPr>
              <a:t>Україні</a:t>
            </a:r>
            <a:r>
              <a:rPr lang="ru-RU" dirty="0">
                <a:solidFill>
                  <a:srgbClr val="FFFF00"/>
                </a:solidFill>
              </a:rPr>
              <a:t>, за </a:t>
            </a:r>
            <a:r>
              <a:rPr lang="ru-RU" dirty="0" err="1">
                <a:solidFill>
                  <a:srgbClr val="FFFF00"/>
                </a:solidFill>
              </a:rPr>
              <a:t>традицією</a:t>
            </a:r>
            <a:r>
              <a:rPr lang="ru-RU" dirty="0">
                <a:solidFill>
                  <a:srgbClr val="FFFF00"/>
                </a:solidFill>
              </a:rPr>
              <a:t>, в </a:t>
            </a:r>
            <a:r>
              <a:rPr lang="ru-RU" dirty="0" err="1">
                <a:solidFill>
                  <a:srgbClr val="FFFF00"/>
                </a:solidFill>
              </a:rPr>
              <a:t>цей</a:t>
            </a:r>
            <a:r>
              <a:rPr lang="ru-RU" dirty="0">
                <a:solidFill>
                  <a:srgbClr val="FFFF00"/>
                </a:solidFill>
              </a:rPr>
              <a:t> день батьки </a:t>
            </a:r>
            <a:r>
              <a:rPr lang="ru-RU" dirty="0" err="1">
                <a:solidFill>
                  <a:srgbClr val="FFFF00"/>
                </a:solidFill>
              </a:rPr>
              <a:t>вночі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кладуть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дітям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подарунки</a:t>
            </a:r>
            <a:r>
              <a:rPr lang="ru-RU" dirty="0">
                <a:solidFill>
                  <a:srgbClr val="FFFF00"/>
                </a:solidFill>
              </a:rPr>
              <a:t> </a:t>
            </a:r>
            <a:r>
              <a:rPr lang="ru-RU" dirty="0" err="1" smtClean="0">
                <a:solidFill>
                  <a:srgbClr val="FFFF00"/>
                </a:solidFill>
              </a:rPr>
              <a:t>під</a:t>
            </a:r>
            <a:r>
              <a:rPr lang="ru-RU" dirty="0" smtClean="0">
                <a:solidFill>
                  <a:srgbClr val="FFFF00"/>
                </a:solidFill>
              </a:rPr>
              <a:t> подушки , </a:t>
            </a:r>
            <a:r>
              <a:rPr lang="ru-RU" dirty="0" err="1">
                <a:solidFill>
                  <a:srgbClr val="FFFF00"/>
                </a:solidFill>
              </a:rPr>
              <a:t>зберігаючи</a:t>
            </a:r>
            <a:r>
              <a:rPr lang="ru-RU" dirty="0">
                <a:solidFill>
                  <a:srgbClr val="FFFF00"/>
                </a:solidFill>
              </a:rPr>
              <a:t> у </a:t>
            </a:r>
            <a:r>
              <a:rPr lang="ru-RU" dirty="0" err="1">
                <a:solidFill>
                  <a:srgbClr val="FFFF00"/>
                </a:solidFill>
              </a:rPr>
              <a:t>таємниці</a:t>
            </a:r>
            <a:r>
              <a:rPr lang="ru-RU" dirty="0">
                <a:solidFill>
                  <a:srgbClr val="FFFF00"/>
                </a:solidFill>
              </a:rPr>
              <a:t> свою </a:t>
            </a:r>
            <a:r>
              <a:rPr lang="ru-RU" dirty="0" err="1">
                <a:solidFill>
                  <a:srgbClr val="FFFF00"/>
                </a:solidFill>
              </a:rPr>
              <a:t>причетність</a:t>
            </a:r>
            <a:r>
              <a:rPr lang="ru-RU" dirty="0">
                <a:solidFill>
                  <a:srgbClr val="FFFF00"/>
                </a:solidFill>
              </a:rPr>
              <a:t> до </a:t>
            </a:r>
            <a:r>
              <a:rPr lang="ru-RU" dirty="0" err="1">
                <a:solidFill>
                  <a:srgbClr val="FFFF00"/>
                </a:solidFill>
              </a:rPr>
              <a:t>подарунків</a:t>
            </a:r>
            <a:r>
              <a:rPr lang="ru-RU" dirty="0">
                <a:solidFill>
                  <a:srgbClr val="FFFF00"/>
                </a:solidFill>
              </a:rPr>
              <a:t>, для того, </a:t>
            </a:r>
            <a:r>
              <a:rPr lang="ru-RU" dirty="0" err="1">
                <a:solidFill>
                  <a:srgbClr val="FFFF00"/>
                </a:solidFill>
              </a:rPr>
              <a:t>щоб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діти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вірили</a:t>
            </a:r>
            <a:r>
              <a:rPr lang="ru-RU" dirty="0">
                <a:solidFill>
                  <a:srgbClr val="FFFF00"/>
                </a:solidFill>
              </a:rPr>
              <a:t> у чудо, </a:t>
            </a:r>
            <a:r>
              <a:rPr lang="ru-RU" dirty="0" err="1" smtClean="0">
                <a:solidFill>
                  <a:srgbClr val="FFFF00"/>
                </a:solidFill>
              </a:rPr>
              <a:t>звершуване</a:t>
            </a:r>
            <a:r>
              <a:rPr lang="ru-RU" dirty="0" smtClean="0">
                <a:solidFill>
                  <a:srgbClr val="FFFF00"/>
                </a:solidFill>
              </a:rPr>
              <a:t> святим </a:t>
            </a:r>
            <a:r>
              <a:rPr lang="ru-RU" dirty="0" err="1">
                <a:solidFill>
                  <a:srgbClr val="FFFF00"/>
                </a:solidFill>
              </a:rPr>
              <a:t>Миколаєм</a:t>
            </a:r>
            <a:r>
              <a:rPr lang="ru-RU" dirty="0">
                <a:solidFill>
                  <a:srgbClr val="FFFF00"/>
                </a:solidFill>
              </a:rPr>
              <a:t> </a:t>
            </a:r>
            <a:r>
              <a:rPr lang="ru-RU" dirty="0" err="1">
                <a:solidFill>
                  <a:srgbClr val="FFFF00"/>
                </a:solidFill>
              </a:rPr>
              <a:t>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вчилися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милосердя</a:t>
            </a:r>
            <a:r>
              <a:rPr lang="ru-RU" dirty="0">
                <a:solidFill>
                  <a:srgbClr val="FFFF00"/>
                </a:solidFill>
              </a:rPr>
              <a:t> в святого.</a:t>
            </a:r>
          </a:p>
          <a:p>
            <a:r>
              <a:rPr lang="ru-RU" dirty="0">
                <a:solidFill>
                  <a:srgbClr val="FFFF00"/>
                </a:solidFill>
              </a:rPr>
              <a:t>В </a:t>
            </a:r>
            <a:r>
              <a:rPr lang="ru-RU" dirty="0" err="1">
                <a:solidFill>
                  <a:srgbClr val="FFFF00"/>
                </a:solidFill>
              </a:rPr>
              <a:t>пам'ять</a:t>
            </a:r>
            <a:r>
              <a:rPr lang="ru-RU" dirty="0">
                <a:solidFill>
                  <a:srgbClr val="FFFF00"/>
                </a:solidFill>
              </a:rPr>
              <a:t> про </a:t>
            </a:r>
            <a:r>
              <a:rPr lang="ru-RU" dirty="0" err="1">
                <a:solidFill>
                  <a:srgbClr val="FFFF00"/>
                </a:solidFill>
              </a:rPr>
              <a:t>милосердя</a:t>
            </a:r>
            <a:r>
              <a:rPr lang="ru-RU" dirty="0">
                <a:solidFill>
                  <a:srgbClr val="FFFF00"/>
                </a:solidFill>
              </a:rPr>
              <a:t> святого </a:t>
            </a:r>
            <a:r>
              <a:rPr lang="ru-RU" dirty="0" err="1">
                <a:solidFill>
                  <a:srgbClr val="FFFF00"/>
                </a:solidFill>
              </a:rPr>
              <a:t>Миколая</a:t>
            </a:r>
            <a:r>
              <a:rPr lang="ru-RU" dirty="0">
                <a:solidFill>
                  <a:srgbClr val="FFFF00"/>
                </a:solidFill>
              </a:rPr>
              <a:t>, в </a:t>
            </a:r>
            <a:r>
              <a:rPr lang="ru-RU" dirty="0" err="1">
                <a:solidFill>
                  <a:srgbClr val="FFFF00"/>
                </a:solidFill>
              </a:rPr>
              <a:t>цей</a:t>
            </a:r>
            <a:r>
              <a:rPr lang="ru-RU" dirty="0">
                <a:solidFill>
                  <a:srgbClr val="FFFF00"/>
                </a:solidFill>
              </a:rPr>
              <a:t> день </a:t>
            </a:r>
            <a:r>
              <a:rPr lang="ru-RU" dirty="0" err="1">
                <a:solidFill>
                  <a:srgbClr val="FFFF00"/>
                </a:solidFill>
              </a:rPr>
              <a:t>відзначається</a:t>
            </a:r>
            <a:r>
              <a:rPr lang="ru-RU" dirty="0">
                <a:solidFill>
                  <a:srgbClr val="FFFF00"/>
                </a:solidFill>
              </a:rPr>
              <a:t> </a:t>
            </a:r>
            <a:r>
              <a:rPr lang="ru-RU" dirty="0" err="1">
                <a:solidFill>
                  <a:srgbClr val="FFFF00"/>
                </a:solidFill>
              </a:rPr>
              <a:t>Міжнародний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день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допомоги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бідним</a:t>
            </a:r>
            <a:r>
              <a:rPr lang="ru-RU" dirty="0">
                <a:solidFill>
                  <a:srgbClr val="FFFF00"/>
                </a:solidFill>
              </a:rPr>
              <a:t>.</a:t>
            </a:r>
          </a:p>
          <a:p>
            <a:endParaRPr lang="ru-RU" sz="2000" b="1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ngelina\Desktop\images (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8219594" cy="604867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solidFill>
                  <a:srgbClr val="FFFF00"/>
                </a:solidFill>
              </a:rPr>
              <a:t>Традиція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дарувати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подарунки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47500" lnSpcReduction="20000"/>
          </a:bodyPr>
          <a:lstStyle/>
          <a:p>
            <a:r>
              <a:rPr lang="ru-RU" sz="3800" dirty="0" err="1">
                <a:solidFill>
                  <a:srgbClr val="FFFF00"/>
                </a:solidFill>
              </a:rPr>
              <a:t>Святий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Миколай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був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багатою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людиною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і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дбав</a:t>
            </a:r>
            <a:r>
              <a:rPr lang="ru-RU" sz="3800" dirty="0">
                <a:solidFill>
                  <a:srgbClr val="FFFF00"/>
                </a:solidFill>
              </a:rPr>
              <a:t> про </a:t>
            </a:r>
            <a:r>
              <a:rPr lang="ru-RU" sz="3800" dirty="0" err="1">
                <a:solidFill>
                  <a:srgbClr val="FFFF00"/>
                </a:solidFill>
              </a:rPr>
              <a:t>бідних</a:t>
            </a:r>
            <a:r>
              <a:rPr lang="ru-RU" sz="3800" dirty="0">
                <a:solidFill>
                  <a:srgbClr val="FFFF00"/>
                </a:solidFill>
              </a:rPr>
              <a:t> людей тих </a:t>
            </a:r>
            <a:r>
              <a:rPr lang="ru-RU" sz="3800" dirty="0" err="1">
                <a:solidFill>
                  <a:srgbClr val="FFFF00"/>
                </a:solidFill>
              </a:rPr>
              <a:t>часів</a:t>
            </a:r>
            <a:r>
              <a:rPr lang="ru-RU" sz="3800" dirty="0">
                <a:solidFill>
                  <a:srgbClr val="FFFF00"/>
                </a:solidFill>
              </a:rPr>
              <a:t>. </a:t>
            </a:r>
            <a:r>
              <a:rPr lang="ru-RU" sz="3800" dirty="0" err="1">
                <a:solidFill>
                  <a:srgbClr val="FFFF00"/>
                </a:solidFill>
              </a:rPr>
              <a:t>Найбільш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імовірно</a:t>
            </a:r>
            <a:r>
              <a:rPr lang="ru-RU" sz="3800" dirty="0">
                <a:solidFill>
                  <a:srgbClr val="FFFF00"/>
                </a:solidFill>
              </a:rPr>
              <a:t>, </a:t>
            </a:r>
            <a:r>
              <a:rPr lang="ru-RU" sz="3800" dirty="0" err="1">
                <a:solidFill>
                  <a:srgbClr val="FFFF00"/>
                </a:solidFill>
              </a:rPr>
              <a:t>що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традиція</a:t>
            </a:r>
            <a:r>
              <a:rPr lang="ru-RU" sz="3800" dirty="0">
                <a:solidFill>
                  <a:srgbClr val="FFFF00"/>
                </a:solidFill>
              </a:rPr>
              <a:t> </a:t>
            </a:r>
            <a:r>
              <a:rPr lang="ru-RU" sz="3800" dirty="0" err="1" smtClean="0">
                <a:solidFill>
                  <a:srgbClr val="FFFF00"/>
                </a:solidFill>
              </a:rPr>
              <a:t>дарувати</a:t>
            </a:r>
            <a:r>
              <a:rPr lang="ru-RU" sz="3800" dirty="0" smtClean="0">
                <a:solidFill>
                  <a:srgbClr val="FFFF00"/>
                </a:solidFill>
              </a:rPr>
              <a:t> </a:t>
            </a:r>
            <a:r>
              <a:rPr lang="ru-RU" sz="3800" dirty="0" err="1" smtClean="0">
                <a:solidFill>
                  <a:srgbClr val="FFFF00"/>
                </a:solidFill>
              </a:rPr>
              <a:t>подарунки</a:t>
            </a:r>
            <a:r>
              <a:rPr lang="ru-RU" sz="3800" dirty="0" smtClean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пішла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від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відомого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випадку</a:t>
            </a:r>
            <a:r>
              <a:rPr lang="ru-RU" sz="3800" dirty="0">
                <a:solidFill>
                  <a:srgbClr val="FFFF00"/>
                </a:solidFill>
              </a:rPr>
              <a:t>, коли один </a:t>
            </a:r>
            <a:r>
              <a:rPr lang="ru-RU" sz="3800" dirty="0" err="1" smtClean="0">
                <a:solidFill>
                  <a:srgbClr val="FFFF00"/>
                </a:solidFill>
              </a:rPr>
              <a:t>збіднілий</a:t>
            </a:r>
            <a:r>
              <a:rPr lang="ru-RU" sz="3800" dirty="0" smtClean="0">
                <a:solidFill>
                  <a:srgbClr val="FFFF00"/>
                </a:solidFill>
              </a:rPr>
              <a:t> </a:t>
            </a:r>
            <a:r>
              <a:rPr lang="ru-RU" sz="3800" dirty="0" err="1" smtClean="0">
                <a:solidFill>
                  <a:srgbClr val="FFFF00"/>
                </a:solidFill>
              </a:rPr>
              <a:t>чоловік</a:t>
            </a:r>
            <a:r>
              <a:rPr lang="ru-RU" sz="3800" dirty="0" smtClean="0">
                <a:solidFill>
                  <a:srgbClr val="FFFF00"/>
                </a:solidFill>
              </a:rPr>
              <a:t> </a:t>
            </a:r>
            <a:r>
              <a:rPr lang="ru-RU" sz="3800" dirty="0">
                <a:solidFill>
                  <a:srgbClr val="FFFF00"/>
                </a:solidFill>
              </a:rPr>
              <a:t>не </a:t>
            </a:r>
            <a:r>
              <a:rPr lang="ru-RU" sz="3800" dirty="0" err="1">
                <a:solidFill>
                  <a:srgbClr val="FFFF00"/>
                </a:solidFill>
              </a:rPr>
              <a:t>міг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забезпечити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своїх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трьох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доньок</a:t>
            </a:r>
            <a:r>
              <a:rPr lang="ru-RU" sz="3800" dirty="0">
                <a:solidFill>
                  <a:srgbClr val="FFFF00"/>
                </a:solidFill>
              </a:rPr>
              <a:t> </a:t>
            </a:r>
            <a:r>
              <a:rPr lang="ru-RU" sz="3800" dirty="0" err="1">
                <a:solidFill>
                  <a:srgbClr val="FFFF00"/>
                </a:solidFill>
              </a:rPr>
              <a:t>приданим</a:t>
            </a:r>
            <a:r>
              <a:rPr lang="ru-RU" sz="3800" dirty="0">
                <a:solidFill>
                  <a:srgbClr val="FFFF00"/>
                </a:solidFill>
              </a:rPr>
              <a:t>. За </a:t>
            </a:r>
            <a:r>
              <a:rPr lang="ru-RU" sz="3800" dirty="0" err="1">
                <a:solidFill>
                  <a:srgbClr val="FFFF00"/>
                </a:solidFill>
              </a:rPr>
              <a:t>тамтешніми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звичаями</a:t>
            </a:r>
            <a:r>
              <a:rPr lang="ru-RU" sz="3800" dirty="0">
                <a:solidFill>
                  <a:srgbClr val="FFFF00"/>
                </a:solidFill>
              </a:rPr>
              <a:t>, вони не </a:t>
            </a:r>
            <a:r>
              <a:rPr lang="ru-RU" sz="3800" dirty="0" err="1">
                <a:solidFill>
                  <a:srgbClr val="FFFF00"/>
                </a:solidFill>
              </a:rPr>
              <a:t>змогли</a:t>
            </a:r>
            <a:r>
              <a:rPr lang="ru-RU" sz="3800" dirty="0">
                <a:solidFill>
                  <a:srgbClr val="FFFF00"/>
                </a:solidFill>
              </a:rPr>
              <a:t> б </a:t>
            </a:r>
            <a:r>
              <a:rPr lang="ru-RU" sz="3800" dirty="0" err="1">
                <a:solidFill>
                  <a:srgbClr val="FFFF00"/>
                </a:solidFill>
              </a:rPr>
              <a:t>вийти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заміж</a:t>
            </a:r>
            <a:r>
              <a:rPr lang="ru-RU" sz="3800" dirty="0">
                <a:solidFill>
                  <a:srgbClr val="FFFF00"/>
                </a:solidFill>
              </a:rPr>
              <a:t>, </a:t>
            </a:r>
            <a:r>
              <a:rPr lang="ru-RU" sz="3800" dirty="0" err="1">
                <a:solidFill>
                  <a:srgbClr val="FFFF00"/>
                </a:solidFill>
              </a:rPr>
              <a:t>і</a:t>
            </a:r>
            <a:r>
              <a:rPr lang="ru-RU" sz="3800" dirty="0">
                <a:solidFill>
                  <a:srgbClr val="FFFF00"/>
                </a:solidFill>
              </a:rPr>
              <a:t>, </a:t>
            </a:r>
            <a:r>
              <a:rPr lang="ru-RU" sz="3800" dirty="0" err="1">
                <a:solidFill>
                  <a:srgbClr val="FFFF00"/>
                </a:solidFill>
              </a:rPr>
              <a:t>якщо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б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їм</a:t>
            </a:r>
            <a:r>
              <a:rPr lang="ru-RU" sz="3800" dirty="0">
                <a:solidFill>
                  <a:srgbClr val="FFFF00"/>
                </a:solidFill>
              </a:rPr>
              <a:t> не </a:t>
            </a:r>
            <a:r>
              <a:rPr lang="ru-RU" sz="3800" dirty="0" err="1">
                <a:solidFill>
                  <a:srgbClr val="FFFF00"/>
                </a:solidFill>
              </a:rPr>
              <a:t>вдалося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знайти</a:t>
            </a:r>
            <a:r>
              <a:rPr lang="ru-RU" sz="3800" dirty="0">
                <a:solidFill>
                  <a:srgbClr val="FFFF00"/>
                </a:solidFill>
              </a:rPr>
              <a:t> роботу, то </a:t>
            </a:r>
            <a:r>
              <a:rPr lang="ru-RU" sz="3800" dirty="0" err="1">
                <a:solidFill>
                  <a:srgbClr val="FFFF00"/>
                </a:solidFill>
              </a:rPr>
              <a:t>довелося</a:t>
            </a:r>
            <a:r>
              <a:rPr lang="ru-RU" sz="3800" dirty="0">
                <a:solidFill>
                  <a:srgbClr val="FFFF00"/>
                </a:solidFill>
              </a:rPr>
              <a:t> б стати </a:t>
            </a:r>
            <a:r>
              <a:rPr lang="ru-RU" sz="3800" dirty="0" err="1">
                <a:solidFill>
                  <a:srgbClr val="FFFF00"/>
                </a:solidFill>
              </a:rPr>
              <a:t>повіями</a:t>
            </a:r>
            <a:r>
              <a:rPr lang="ru-RU" sz="3800" dirty="0">
                <a:solidFill>
                  <a:srgbClr val="FFFF00"/>
                </a:solidFill>
              </a:rPr>
              <a:t>. </a:t>
            </a:r>
            <a:r>
              <a:rPr lang="ru-RU" sz="3800" dirty="0" err="1">
                <a:solidFill>
                  <a:srgbClr val="FFFF00"/>
                </a:solidFill>
              </a:rPr>
              <a:t>Миколай</a:t>
            </a:r>
            <a:r>
              <a:rPr lang="ru-RU" sz="3800" dirty="0">
                <a:solidFill>
                  <a:srgbClr val="FFFF00"/>
                </a:solidFill>
              </a:rPr>
              <a:t>, у той час </a:t>
            </a:r>
            <a:r>
              <a:rPr lang="ru-RU" sz="3800" dirty="0" err="1">
                <a:solidFill>
                  <a:srgbClr val="FFFF00"/>
                </a:solidFill>
              </a:rPr>
              <a:t>ще</a:t>
            </a:r>
            <a:r>
              <a:rPr lang="ru-RU" sz="3800" dirty="0">
                <a:solidFill>
                  <a:srgbClr val="FFFF00"/>
                </a:solidFill>
              </a:rPr>
              <a:t> не </a:t>
            </a:r>
            <a:r>
              <a:rPr lang="ru-RU" sz="3800" dirty="0" err="1">
                <a:solidFill>
                  <a:srgbClr val="FFFF00"/>
                </a:solidFill>
              </a:rPr>
              <a:t>єпископ</a:t>
            </a:r>
            <a:r>
              <a:rPr lang="ru-RU" sz="3800" dirty="0">
                <a:solidFill>
                  <a:srgbClr val="FFFF00"/>
                </a:solidFill>
              </a:rPr>
              <a:t>, </a:t>
            </a:r>
            <a:r>
              <a:rPr lang="ru-RU" sz="3800" dirty="0" err="1">
                <a:solidFill>
                  <a:srgbClr val="FFFF00"/>
                </a:solidFill>
              </a:rPr>
              <a:t>дізнавшись</a:t>
            </a:r>
            <a:r>
              <a:rPr lang="ru-RU" sz="3800" dirty="0">
                <a:solidFill>
                  <a:srgbClr val="FFFF00"/>
                </a:solidFill>
              </a:rPr>
              <a:t> про </a:t>
            </a:r>
            <a:r>
              <a:rPr lang="ru-RU" sz="3800" dirty="0" err="1">
                <a:solidFill>
                  <a:srgbClr val="FFFF00"/>
                </a:solidFill>
              </a:rPr>
              <a:t>це</a:t>
            </a:r>
            <a:r>
              <a:rPr lang="ru-RU" sz="3800" dirty="0">
                <a:solidFill>
                  <a:srgbClr val="FFFF00"/>
                </a:solidFill>
              </a:rPr>
              <a:t>, </a:t>
            </a:r>
            <a:r>
              <a:rPr lang="ru-RU" sz="3800" dirty="0" err="1">
                <a:solidFill>
                  <a:srgbClr val="FFFF00"/>
                </a:solidFill>
              </a:rPr>
              <a:t>вирішує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скористатись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батьківським</a:t>
            </a:r>
            <a:r>
              <a:rPr lang="ru-RU" sz="3800" dirty="0">
                <a:solidFill>
                  <a:srgbClr val="FFFF00"/>
                </a:solidFill>
              </a:rPr>
              <a:t> </a:t>
            </a:r>
            <a:r>
              <a:rPr lang="ru-RU" sz="3800" dirty="0" err="1">
                <a:solidFill>
                  <a:srgbClr val="FFFF00"/>
                </a:solidFill>
              </a:rPr>
              <a:t>спадком</a:t>
            </a:r>
            <a:r>
              <a:rPr lang="ru-RU" sz="3800" dirty="0">
                <a:solidFill>
                  <a:srgbClr val="FFFF00"/>
                </a:solidFill>
              </a:rPr>
              <a:t> </a:t>
            </a:r>
            <a:r>
              <a:rPr lang="ru-RU" sz="3800" dirty="0" err="1">
                <a:solidFill>
                  <a:srgbClr val="FFFF00"/>
                </a:solidFill>
              </a:rPr>
              <a:t>щоб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зарадити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біді</a:t>
            </a:r>
            <a:r>
              <a:rPr lang="ru-RU" sz="3800" dirty="0">
                <a:solidFill>
                  <a:srgbClr val="FFFF00"/>
                </a:solidFill>
              </a:rPr>
              <a:t>. </a:t>
            </a:r>
            <a:r>
              <a:rPr lang="ru-RU" sz="3800" dirty="0" err="1">
                <a:solidFill>
                  <a:srgbClr val="FFFF00"/>
                </a:solidFill>
              </a:rPr>
              <a:t>Протягом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трьох</a:t>
            </a:r>
            <a:r>
              <a:rPr lang="ru-RU" sz="3800" dirty="0">
                <a:solidFill>
                  <a:srgbClr val="FFFF00"/>
                </a:solidFill>
              </a:rPr>
              <a:t> ночей </a:t>
            </a:r>
            <a:r>
              <a:rPr lang="ru-RU" sz="3800" dirty="0" err="1">
                <a:solidFill>
                  <a:srgbClr val="FFFF00"/>
                </a:solidFill>
              </a:rPr>
              <a:t>він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пробирався</a:t>
            </a:r>
            <a:r>
              <a:rPr lang="ru-RU" sz="3800" dirty="0">
                <a:solidFill>
                  <a:srgbClr val="FFFF00"/>
                </a:solidFill>
              </a:rPr>
              <a:t> до </a:t>
            </a:r>
            <a:r>
              <a:rPr lang="ru-RU" sz="3800" dirty="0" err="1">
                <a:solidFill>
                  <a:srgbClr val="FFFF00"/>
                </a:solidFill>
              </a:rPr>
              <a:t>убогої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хатини</a:t>
            </a:r>
            <a:r>
              <a:rPr lang="ru-RU" sz="3800" dirty="0">
                <a:solidFill>
                  <a:srgbClr val="FFFF00"/>
                </a:solidFill>
              </a:rPr>
              <a:t> та </a:t>
            </a:r>
            <a:r>
              <a:rPr lang="ru-RU" sz="3800" dirty="0" err="1">
                <a:solidFill>
                  <a:srgbClr val="FFFF00"/>
                </a:solidFill>
              </a:rPr>
              <a:t>щоразу</a:t>
            </a:r>
            <a:r>
              <a:rPr lang="ru-RU" sz="3800" dirty="0">
                <a:solidFill>
                  <a:srgbClr val="FFFF00"/>
                </a:solidFill>
              </a:rPr>
              <a:t> закидав </a:t>
            </a:r>
            <a:r>
              <a:rPr lang="ru-RU" sz="3800" dirty="0" err="1">
                <a:solidFill>
                  <a:srgbClr val="FFFF00"/>
                </a:solidFill>
              </a:rPr>
              <a:t>крізь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вікно</a:t>
            </a:r>
            <a:r>
              <a:rPr lang="ru-RU" sz="3800" dirty="0">
                <a:solidFill>
                  <a:srgbClr val="FFFF00"/>
                </a:solidFill>
              </a:rPr>
              <a:t> у </a:t>
            </a:r>
            <a:r>
              <a:rPr lang="ru-RU" sz="3800" dirty="0" err="1">
                <a:solidFill>
                  <a:srgbClr val="FFFF00"/>
                </a:solidFill>
              </a:rPr>
              <a:t>кімнату</a:t>
            </a:r>
            <a:r>
              <a:rPr lang="ru-RU" sz="3800" dirty="0">
                <a:solidFill>
                  <a:srgbClr val="FFFF00"/>
                </a:solidFill>
              </a:rPr>
              <a:t>, де </a:t>
            </a:r>
            <a:r>
              <a:rPr lang="ru-RU" sz="3800" dirty="0" err="1">
                <a:solidFill>
                  <a:srgbClr val="FFFF00"/>
                </a:solidFill>
              </a:rPr>
              <a:t>ночували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сестри</a:t>
            </a:r>
            <a:r>
              <a:rPr lang="ru-RU" sz="3800" dirty="0">
                <a:solidFill>
                  <a:srgbClr val="FFFF00"/>
                </a:solidFill>
              </a:rPr>
              <a:t>, шмат золота — на </a:t>
            </a:r>
            <a:r>
              <a:rPr lang="ru-RU" sz="3800" dirty="0" err="1">
                <a:solidFill>
                  <a:srgbClr val="FFFF00"/>
                </a:solidFill>
              </a:rPr>
              <a:t>придане</a:t>
            </a:r>
            <a:r>
              <a:rPr lang="ru-RU" sz="3800" dirty="0">
                <a:solidFill>
                  <a:srgbClr val="FFFF00"/>
                </a:solidFill>
              </a:rPr>
              <a:t> для </a:t>
            </a:r>
            <a:r>
              <a:rPr lang="ru-RU" sz="3800" dirty="0" err="1">
                <a:solidFill>
                  <a:srgbClr val="FFFF00"/>
                </a:solidFill>
              </a:rPr>
              <a:t>кожної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з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дочок</a:t>
            </a:r>
            <a:r>
              <a:rPr lang="ru-RU" sz="3800" dirty="0">
                <a:solidFill>
                  <a:srgbClr val="FFFF00"/>
                </a:solidFill>
              </a:rPr>
              <a:t>. </a:t>
            </a:r>
            <a:r>
              <a:rPr lang="ru-RU" sz="3800" dirty="0" err="1">
                <a:solidFill>
                  <a:srgbClr val="FFFF00"/>
                </a:solidFill>
              </a:rPr>
              <a:t>Крім</a:t>
            </a:r>
            <a:r>
              <a:rPr lang="ru-RU" sz="3800" dirty="0">
                <a:solidFill>
                  <a:srgbClr val="FFFF00"/>
                </a:solidFill>
              </a:rPr>
              <a:t> того, </a:t>
            </a:r>
            <a:r>
              <a:rPr lang="ru-RU" sz="3800" dirty="0" err="1">
                <a:solidFill>
                  <a:srgbClr val="FFFF00"/>
                </a:solidFill>
              </a:rPr>
              <a:t>святий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Миколай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бажав</a:t>
            </a:r>
            <a:r>
              <a:rPr lang="ru-RU" sz="3800" dirty="0">
                <a:solidFill>
                  <a:srgbClr val="FFFF00"/>
                </a:solidFill>
              </a:rPr>
              <a:t>, </a:t>
            </a:r>
            <a:r>
              <a:rPr lang="ru-RU" sz="3800" dirty="0" err="1">
                <a:solidFill>
                  <a:srgbClr val="FFFF00"/>
                </a:solidFill>
              </a:rPr>
              <a:t>щоб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ті</a:t>
            </a:r>
            <a:r>
              <a:rPr lang="ru-RU" sz="3800" dirty="0">
                <a:solidFill>
                  <a:srgbClr val="FFFF00"/>
                </a:solidFill>
              </a:rPr>
              <a:t> три дочки не знали </a:t>
            </a:r>
            <a:r>
              <a:rPr lang="ru-RU" sz="3800" dirty="0" err="1">
                <a:solidFill>
                  <a:srgbClr val="FFFF00"/>
                </a:solidFill>
              </a:rPr>
              <a:t>хто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їм</a:t>
            </a:r>
            <a:r>
              <a:rPr lang="ru-RU" sz="3800" dirty="0">
                <a:solidFill>
                  <a:srgbClr val="FFFF00"/>
                </a:solidFill>
              </a:rPr>
              <a:t> закидав </a:t>
            </a:r>
            <a:r>
              <a:rPr lang="ru-RU" sz="3800" dirty="0" err="1">
                <a:solidFill>
                  <a:srgbClr val="FFFF00"/>
                </a:solidFill>
              </a:rPr>
              <a:t>це</a:t>
            </a:r>
            <a:r>
              <a:rPr lang="ru-RU" sz="3800" dirty="0">
                <a:solidFill>
                  <a:srgbClr val="FFFF00"/>
                </a:solidFill>
              </a:rPr>
              <a:t> золото.</a:t>
            </a:r>
          </a:p>
          <a:p>
            <a:r>
              <a:rPr lang="ru-RU" sz="3800" dirty="0" err="1">
                <a:solidFill>
                  <a:srgbClr val="FFFF00"/>
                </a:solidFill>
              </a:rPr>
              <a:t>Ймовірно</a:t>
            </a:r>
            <a:r>
              <a:rPr lang="ru-RU" sz="3800" dirty="0">
                <a:solidFill>
                  <a:srgbClr val="FFFF00"/>
                </a:solidFill>
              </a:rPr>
              <a:t>, </a:t>
            </a:r>
            <a:r>
              <a:rPr lang="ru-RU" sz="3800" dirty="0" err="1">
                <a:solidFill>
                  <a:srgbClr val="FFFF00"/>
                </a:solidFill>
              </a:rPr>
              <a:t>ця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традиція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пішла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з</a:t>
            </a:r>
            <a:r>
              <a:rPr lang="ru-RU" sz="3800" dirty="0">
                <a:solidFill>
                  <a:srgbClr val="FFFF00"/>
                </a:solidFill>
              </a:rPr>
              <a:t> </a:t>
            </a:r>
            <a:r>
              <a:rPr lang="ru-RU" sz="3800" dirty="0" err="1">
                <a:solidFill>
                  <a:srgbClr val="FFFF00"/>
                </a:solidFill>
              </a:rPr>
              <a:t>середньовічної</a:t>
            </a:r>
            <a:r>
              <a:rPr lang="ru-RU" sz="3800" dirty="0">
                <a:solidFill>
                  <a:srgbClr val="FFFF00"/>
                </a:solidFill>
              </a:rPr>
              <a:t> </a:t>
            </a:r>
            <a:r>
              <a:rPr lang="ru-RU" sz="3800" dirty="0" err="1">
                <a:solidFill>
                  <a:srgbClr val="FFFF00"/>
                </a:solidFill>
              </a:rPr>
              <a:t>Німеччини</a:t>
            </a:r>
            <a:r>
              <a:rPr lang="ru-RU" sz="3800" dirty="0">
                <a:solidFill>
                  <a:srgbClr val="FFFF00"/>
                </a:solidFill>
              </a:rPr>
              <a:t>, де </a:t>
            </a:r>
            <a:r>
              <a:rPr lang="ru-RU" sz="3800" dirty="0" err="1">
                <a:solidFill>
                  <a:srgbClr val="FFFF00"/>
                </a:solidFill>
              </a:rPr>
              <a:t>напередодні</a:t>
            </a:r>
            <a:r>
              <a:rPr lang="ru-RU" sz="3800" dirty="0">
                <a:solidFill>
                  <a:srgbClr val="FFFF00"/>
                </a:solidFill>
              </a:rPr>
              <a:t> свята батьки </a:t>
            </a:r>
            <a:r>
              <a:rPr lang="ru-RU" sz="3800" dirty="0" err="1">
                <a:solidFill>
                  <a:srgbClr val="FFFF00"/>
                </a:solidFill>
              </a:rPr>
              <a:t>презентували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дітям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новий</a:t>
            </a:r>
            <a:r>
              <a:rPr lang="ru-RU" sz="3800" dirty="0">
                <a:solidFill>
                  <a:srgbClr val="FFFF00"/>
                </a:solidFill>
              </a:rPr>
              <a:t> зимовий </a:t>
            </a:r>
            <a:r>
              <a:rPr lang="ru-RU" sz="3800" dirty="0" err="1">
                <a:solidFill>
                  <a:srgbClr val="FFFF00"/>
                </a:solidFill>
              </a:rPr>
              <a:t>одяг</a:t>
            </a:r>
            <a:r>
              <a:rPr lang="ru-RU" sz="3800" dirty="0">
                <a:solidFill>
                  <a:srgbClr val="FFFF00"/>
                </a:solidFill>
              </a:rPr>
              <a:t>. З часом </a:t>
            </a:r>
            <a:r>
              <a:rPr lang="ru-RU" sz="3800" dirty="0" err="1">
                <a:solidFill>
                  <a:srgbClr val="FFFF00"/>
                </a:solidFill>
              </a:rPr>
              <a:t>це</a:t>
            </a:r>
            <a:r>
              <a:rPr lang="ru-RU" sz="3800" dirty="0">
                <a:solidFill>
                  <a:srgbClr val="FFFF00"/>
                </a:solidFill>
              </a:rPr>
              <a:t> почали </a:t>
            </a:r>
            <a:r>
              <a:rPr lang="ru-RU" sz="3800" dirty="0" err="1">
                <a:solidFill>
                  <a:srgbClr val="FFFF00"/>
                </a:solidFill>
              </a:rPr>
              <a:t>робити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таємно</a:t>
            </a:r>
            <a:r>
              <a:rPr lang="ru-RU" sz="3800" dirty="0">
                <a:solidFill>
                  <a:srgbClr val="FFFF00"/>
                </a:solidFill>
              </a:rPr>
              <a:t>, </a:t>
            </a:r>
            <a:r>
              <a:rPr lang="ru-RU" sz="3800" dirty="0" err="1">
                <a:solidFill>
                  <a:srgbClr val="FFFF00"/>
                </a:solidFill>
              </a:rPr>
              <a:t>вночі</a:t>
            </a:r>
            <a:r>
              <a:rPr lang="ru-RU" sz="3800" dirty="0">
                <a:solidFill>
                  <a:srgbClr val="FFFF00"/>
                </a:solidFill>
              </a:rPr>
              <a:t>, </a:t>
            </a:r>
            <a:r>
              <a:rPr lang="ru-RU" sz="3800" dirty="0" err="1">
                <a:solidFill>
                  <a:srgbClr val="FFFF00"/>
                </a:solidFill>
              </a:rPr>
              <a:t>щоб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діти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вірили</a:t>
            </a:r>
            <a:r>
              <a:rPr lang="ru-RU" sz="3800" dirty="0">
                <a:solidFill>
                  <a:srgbClr val="FFFF00"/>
                </a:solidFill>
              </a:rPr>
              <a:t> в чудеса святого. </a:t>
            </a:r>
            <a:r>
              <a:rPr lang="ru-RU" sz="3800" dirty="0" err="1">
                <a:solidFill>
                  <a:srgbClr val="FFFF00"/>
                </a:solidFill>
              </a:rPr>
              <a:t>Згодом</a:t>
            </a:r>
            <a:r>
              <a:rPr lang="ru-RU" sz="3800" dirty="0">
                <a:solidFill>
                  <a:srgbClr val="FFFF00"/>
                </a:solidFill>
              </a:rPr>
              <a:t> почали </a:t>
            </a:r>
            <a:r>
              <a:rPr lang="ru-RU" sz="3800" dirty="0" err="1">
                <a:solidFill>
                  <a:srgbClr val="FFFF00"/>
                </a:solidFill>
              </a:rPr>
              <a:t>також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дарувати</a:t>
            </a:r>
            <a:r>
              <a:rPr lang="ru-RU" sz="3800" dirty="0">
                <a:solidFill>
                  <a:srgbClr val="FFFF00"/>
                </a:solidFill>
              </a:rPr>
              <a:t> </a:t>
            </a:r>
            <a:r>
              <a:rPr lang="ru-RU" sz="3800" dirty="0" err="1">
                <a:solidFill>
                  <a:srgbClr val="FFFF00"/>
                </a:solidFill>
              </a:rPr>
              <a:t>ласощі</a:t>
            </a:r>
            <a:r>
              <a:rPr lang="ru-RU" sz="3800" dirty="0">
                <a:solidFill>
                  <a:srgbClr val="FFFF00"/>
                </a:solidFill>
              </a:rPr>
              <a:t>: </a:t>
            </a:r>
            <a:r>
              <a:rPr lang="ru-RU" sz="3800" dirty="0" err="1">
                <a:solidFill>
                  <a:srgbClr val="FFFF00"/>
                </a:solidFill>
              </a:rPr>
              <a:t>горіхи</a:t>
            </a:r>
            <a:r>
              <a:rPr lang="ru-RU" sz="3800" dirty="0">
                <a:solidFill>
                  <a:srgbClr val="FFFF00"/>
                </a:solidFill>
              </a:rPr>
              <a:t>, </a:t>
            </a:r>
            <a:r>
              <a:rPr lang="ru-RU" sz="3800" dirty="0" err="1">
                <a:solidFill>
                  <a:srgbClr val="FFFF00"/>
                </a:solidFill>
              </a:rPr>
              <a:t>сухофрукти</a:t>
            </a:r>
            <a:r>
              <a:rPr lang="ru-RU" sz="3800" dirty="0">
                <a:solidFill>
                  <a:srgbClr val="FFFF00"/>
                </a:solidFill>
              </a:rPr>
              <a:t> та </a:t>
            </a:r>
            <a:r>
              <a:rPr lang="ru-RU" sz="3800" dirty="0" err="1">
                <a:solidFill>
                  <a:srgbClr val="FFFF00"/>
                </a:solidFill>
              </a:rPr>
              <a:t>особливі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солодкі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хлібці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з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сушеними</a:t>
            </a:r>
            <a:r>
              <a:rPr lang="ru-RU" sz="3800" dirty="0">
                <a:solidFill>
                  <a:srgbClr val="FFFF00"/>
                </a:solidFill>
              </a:rPr>
              <a:t> грушами; </a:t>
            </a:r>
            <a:r>
              <a:rPr lang="ru-RU" sz="3800" dirty="0" err="1">
                <a:solidFill>
                  <a:srgbClr val="FFFF00"/>
                </a:solidFill>
              </a:rPr>
              <a:t>шкільне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приладдя</a:t>
            </a:r>
            <a:r>
              <a:rPr lang="ru-RU" sz="3800" dirty="0">
                <a:solidFill>
                  <a:srgbClr val="FFFF00"/>
                </a:solidFill>
              </a:rPr>
              <a:t>, </a:t>
            </a:r>
            <a:r>
              <a:rPr lang="ru-RU" sz="3800" dirty="0" err="1">
                <a:solidFill>
                  <a:srgbClr val="FFFF00"/>
                </a:solidFill>
              </a:rPr>
              <a:t>іграшки</a:t>
            </a:r>
            <a:r>
              <a:rPr lang="ru-RU" sz="3800" dirty="0">
                <a:solidFill>
                  <a:srgbClr val="FFFF00"/>
                </a:solidFill>
              </a:rPr>
              <a:t>, </a:t>
            </a:r>
            <a:r>
              <a:rPr lang="ru-RU" sz="3800" dirty="0" err="1">
                <a:solidFill>
                  <a:srgbClr val="FFFF00"/>
                </a:solidFill>
              </a:rPr>
              <a:t>які</a:t>
            </a:r>
            <a:r>
              <a:rPr lang="ru-RU" sz="3800" dirty="0">
                <a:solidFill>
                  <a:srgbClr val="FFFF00"/>
                </a:solidFill>
              </a:rPr>
              <a:t> клали в </a:t>
            </a:r>
            <a:r>
              <a:rPr lang="ru-RU" sz="3800" dirty="0" err="1">
                <a:solidFill>
                  <a:srgbClr val="FFFF00"/>
                </a:solidFill>
              </a:rPr>
              <a:t>нові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чи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начищені</a:t>
            </a:r>
            <a:r>
              <a:rPr lang="ru-RU" sz="3800" dirty="0">
                <a:solidFill>
                  <a:srgbClr val="FFFF00"/>
                </a:solidFill>
              </a:rPr>
              <a:t> та </a:t>
            </a:r>
            <a:r>
              <a:rPr lang="ru-RU" sz="3800" dirty="0" err="1">
                <a:solidFill>
                  <a:srgbClr val="FFFF00"/>
                </a:solidFill>
              </a:rPr>
              <a:t>відремонтовані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старі</a:t>
            </a:r>
            <a:r>
              <a:rPr lang="ru-RU" sz="3800" dirty="0">
                <a:solidFill>
                  <a:srgbClr val="FFFF00"/>
                </a:solidFill>
              </a:rPr>
              <a:t> черевики, </a:t>
            </a:r>
            <a:r>
              <a:rPr lang="ru-RU" sz="3800" dirty="0" err="1">
                <a:solidFill>
                  <a:srgbClr val="FFFF00"/>
                </a:solidFill>
              </a:rPr>
              <a:t>які</a:t>
            </a:r>
            <a:r>
              <a:rPr lang="ru-RU" sz="3800" dirty="0">
                <a:solidFill>
                  <a:srgbClr val="FFFF00"/>
                </a:solidFill>
              </a:rPr>
              <a:t> ставили </a:t>
            </a:r>
            <a:r>
              <a:rPr lang="ru-RU" sz="3800" dirty="0" err="1">
                <a:solidFill>
                  <a:srgbClr val="FFFF00"/>
                </a:solidFill>
              </a:rPr>
              <a:t>поблизу</a:t>
            </a:r>
            <a:r>
              <a:rPr lang="ru-RU" sz="3800" dirty="0">
                <a:solidFill>
                  <a:srgbClr val="FFFF00"/>
                </a:solidFill>
              </a:rPr>
              <a:t> </a:t>
            </a:r>
            <a:r>
              <a:rPr lang="ru-RU" sz="3800" dirty="0" err="1">
                <a:solidFill>
                  <a:srgbClr val="FFFF00"/>
                </a:solidFill>
              </a:rPr>
              <a:t>камінів</a:t>
            </a:r>
            <a:r>
              <a:rPr lang="ru-RU" sz="3800" dirty="0">
                <a:solidFill>
                  <a:srgbClr val="FFFF00"/>
                </a:solidFill>
              </a:rPr>
              <a:t>, </a:t>
            </a:r>
            <a:r>
              <a:rPr lang="ru-RU" sz="3800" dirty="0" err="1">
                <a:solidFill>
                  <a:srgbClr val="FFFF00"/>
                </a:solidFill>
              </a:rPr>
              <a:t>чи</a:t>
            </a:r>
            <a:r>
              <a:rPr lang="ru-RU" sz="3800" dirty="0">
                <a:solidFill>
                  <a:srgbClr val="FFFF00"/>
                </a:solidFill>
              </a:rPr>
              <a:t> у </a:t>
            </a:r>
            <a:r>
              <a:rPr lang="ru-RU" sz="3800" dirty="0" err="1">
                <a:solidFill>
                  <a:srgbClr val="FFFF00"/>
                </a:solidFill>
              </a:rPr>
              <a:t>панчохи</a:t>
            </a:r>
            <a:r>
              <a:rPr lang="ru-RU" sz="3800" dirty="0">
                <a:solidFill>
                  <a:srgbClr val="FFFF00"/>
                </a:solidFill>
              </a:rPr>
              <a:t>, </a:t>
            </a:r>
            <a:r>
              <a:rPr lang="ru-RU" sz="3800" dirty="0" err="1">
                <a:solidFill>
                  <a:srgbClr val="FFFF00"/>
                </a:solidFill>
              </a:rPr>
              <a:t>які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вішали</a:t>
            </a:r>
            <a:r>
              <a:rPr lang="ru-RU" sz="3800" dirty="0">
                <a:solidFill>
                  <a:srgbClr val="FFFF00"/>
                </a:solidFill>
              </a:rPr>
              <a:t> на </a:t>
            </a:r>
            <a:r>
              <a:rPr lang="ru-RU" sz="3800" dirty="0" err="1">
                <a:solidFill>
                  <a:srgbClr val="FFFF00"/>
                </a:solidFill>
              </a:rPr>
              <a:t>каміни</a:t>
            </a:r>
            <a:r>
              <a:rPr lang="ru-RU" sz="3800" dirty="0">
                <a:solidFill>
                  <a:srgbClr val="FFFF00"/>
                </a:solidFill>
              </a:rPr>
              <a:t>. </a:t>
            </a:r>
            <a:r>
              <a:rPr lang="ru-RU" sz="3800" dirty="0" err="1">
                <a:solidFill>
                  <a:srgbClr val="FFFF00"/>
                </a:solidFill>
              </a:rPr>
              <a:t>Діти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вірили</a:t>
            </a:r>
            <a:r>
              <a:rPr lang="ru-RU" sz="3800" dirty="0">
                <a:solidFill>
                  <a:srgbClr val="FFFF00"/>
                </a:solidFill>
              </a:rPr>
              <a:t>, </a:t>
            </a:r>
            <a:r>
              <a:rPr lang="ru-RU" sz="3800" dirty="0" err="1">
                <a:solidFill>
                  <a:srgbClr val="FFFF00"/>
                </a:solidFill>
              </a:rPr>
              <a:t>що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святий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саме</a:t>
            </a:r>
            <a:r>
              <a:rPr lang="ru-RU" sz="3800" dirty="0">
                <a:solidFill>
                  <a:srgbClr val="FFFF00"/>
                </a:solidFill>
              </a:rPr>
              <a:t> через </a:t>
            </a:r>
            <a:r>
              <a:rPr lang="ru-RU" sz="3800" dirty="0" err="1">
                <a:solidFill>
                  <a:srgbClr val="FFFF00"/>
                </a:solidFill>
              </a:rPr>
              <a:t>камін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закидає</a:t>
            </a:r>
            <a:r>
              <a:rPr lang="ru-RU" sz="3800" dirty="0">
                <a:solidFill>
                  <a:srgbClr val="FFFF00"/>
                </a:solidFill>
              </a:rPr>
              <a:t> в </a:t>
            </a:r>
            <a:r>
              <a:rPr lang="ru-RU" sz="3800" dirty="0" err="1">
                <a:solidFill>
                  <a:srgbClr val="FFFF00"/>
                </a:solidFill>
              </a:rPr>
              <a:t>дім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подарунки</a:t>
            </a:r>
            <a:r>
              <a:rPr lang="ru-RU" sz="3800" dirty="0">
                <a:solidFill>
                  <a:srgbClr val="FFFF00"/>
                </a:solidFill>
              </a:rPr>
              <a:t>. </a:t>
            </a:r>
            <a:r>
              <a:rPr lang="ru-RU" sz="3800" dirty="0" err="1">
                <a:solidFill>
                  <a:srgbClr val="FFFF00"/>
                </a:solidFill>
              </a:rPr>
              <a:t>Неслухняних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дітям</a:t>
            </a:r>
            <a:r>
              <a:rPr lang="ru-RU" sz="3800" dirty="0">
                <a:solidFill>
                  <a:srgbClr val="FFFF00"/>
                </a:solidFill>
              </a:rPr>
              <a:t> клали </a:t>
            </a:r>
            <a:r>
              <a:rPr lang="ru-RU" sz="3800" dirty="0" err="1">
                <a:solidFill>
                  <a:srgbClr val="FFFF00"/>
                </a:solidFill>
              </a:rPr>
              <a:t>в'язку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різок</a:t>
            </a:r>
            <a:r>
              <a:rPr lang="ru-RU" sz="3800" dirty="0">
                <a:solidFill>
                  <a:srgbClr val="FFFF00"/>
                </a:solidFill>
              </a:rPr>
              <a:t>. </a:t>
            </a:r>
            <a:r>
              <a:rPr lang="ru-RU" sz="3800" dirty="0" err="1">
                <a:solidFill>
                  <a:srgbClr val="FFFF00"/>
                </a:solidFill>
              </a:rPr>
              <a:t>Вважалося</a:t>
            </a:r>
            <a:r>
              <a:rPr lang="ru-RU" sz="3800" dirty="0">
                <a:solidFill>
                  <a:srgbClr val="FFFF00"/>
                </a:solidFill>
              </a:rPr>
              <a:t>, </a:t>
            </a:r>
            <a:r>
              <a:rPr lang="ru-RU" sz="3800" dirty="0" err="1">
                <a:solidFill>
                  <a:srgbClr val="FFFF00"/>
                </a:solidFill>
              </a:rPr>
              <a:t>що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імена</a:t>
            </a:r>
            <a:r>
              <a:rPr lang="ru-RU" sz="3800" dirty="0">
                <a:solidFill>
                  <a:srgbClr val="FFFF00"/>
                </a:solidFill>
              </a:rPr>
              <a:t> тих </a:t>
            </a:r>
            <a:r>
              <a:rPr lang="ru-RU" sz="3800" dirty="0" err="1">
                <a:solidFill>
                  <a:srgbClr val="FFFF00"/>
                </a:solidFill>
              </a:rPr>
              <a:t>хто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гідний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чи</a:t>
            </a:r>
            <a:r>
              <a:rPr lang="ru-RU" sz="3800" dirty="0">
                <a:solidFill>
                  <a:srgbClr val="FFFF00"/>
                </a:solidFill>
              </a:rPr>
              <a:t> не </a:t>
            </a:r>
            <a:r>
              <a:rPr lang="ru-RU" sz="3800" dirty="0" err="1">
                <a:solidFill>
                  <a:srgbClr val="FFFF00"/>
                </a:solidFill>
              </a:rPr>
              <a:t>гідний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подарунка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записувалися</a:t>
            </a:r>
            <a:r>
              <a:rPr lang="ru-RU" sz="3800" dirty="0">
                <a:solidFill>
                  <a:srgbClr val="FFFF00"/>
                </a:solidFill>
              </a:rPr>
              <a:t> в </a:t>
            </a:r>
            <a:r>
              <a:rPr lang="ru-RU" sz="3800" dirty="0" err="1">
                <a:solidFill>
                  <a:srgbClr val="FFFF00"/>
                </a:solidFill>
              </a:rPr>
              <a:t>Золотій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книзі</a:t>
            </a:r>
            <a:r>
              <a:rPr lang="ru-RU" sz="3800" dirty="0">
                <a:solidFill>
                  <a:srgbClr val="FFFF00"/>
                </a:solidFill>
              </a:rPr>
              <a:t>, </a:t>
            </a:r>
            <a:r>
              <a:rPr lang="ru-RU" sz="3800" dirty="0" err="1">
                <a:solidFill>
                  <a:srgbClr val="FFFF00"/>
                </a:solidFill>
              </a:rPr>
              <a:t>якою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володів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святий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Миколай</a:t>
            </a:r>
            <a:r>
              <a:rPr lang="ru-RU" sz="3800" dirty="0">
                <a:solidFill>
                  <a:srgbClr val="FFFF00"/>
                </a:solidFill>
              </a:rPr>
              <a:t>. </a:t>
            </a:r>
            <a:r>
              <a:rPr lang="ru-RU" sz="3800" dirty="0" err="1">
                <a:solidFill>
                  <a:srgbClr val="FFFF00"/>
                </a:solidFill>
              </a:rPr>
              <a:t>Діти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також</a:t>
            </a:r>
            <a:r>
              <a:rPr lang="ru-RU" sz="3800" dirty="0">
                <a:solidFill>
                  <a:srgbClr val="FFFF00"/>
                </a:solidFill>
              </a:rPr>
              <a:t> часто </a:t>
            </a:r>
            <a:r>
              <a:rPr lang="ru-RU" sz="3800" dirty="0" err="1">
                <a:solidFill>
                  <a:srgbClr val="FFFF00"/>
                </a:solidFill>
              </a:rPr>
              <a:t>вірили</a:t>
            </a:r>
            <a:r>
              <a:rPr lang="ru-RU" sz="3800" dirty="0">
                <a:solidFill>
                  <a:srgbClr val="FFFF00"/>
                </a:solidFill>
              </a:rPr>
              <a:t>, </a:t>
            </a:r>
            <a:r>
              <a:rPr lang="ru-RU" sz="3800" dirty="0" err="1">
                <a:solidFill>
                  <a:srgbClr val="FFFF00"/>
                </a:solidFill>
              </a:rPr>
              <a:t>що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Миколай</a:t>
            </a:r>
            <a:r>
              <a:rPr lang="ru-RU" sz="3800" dirty="0">
                <a:solidFill>
                  <a:srgbClr val="FFFF00"/>
                </a:solidFill>
              </a:rPr>
              <a:t> приходить </a:t>
            </a:r>
            <a:r>
              <a:rPr lang="ru-RU" sz="3800" dirty="0" err="1">
                <a:solidFill>
                  <a:srgbClr val="FFFF00"/>
                </a:solidFill>
              </a:rPr>
              <a:t>з</a:t>
            </a:r>
            <a:r>
              <a:rPr lang="ru-RU" sz="3800" dirty="0">
                <a:solidFill>
                  <a:srgbClr val="FFFF00"/>
                </a:solidFill>
              </a:rPr>
              <a:t> осликом, </a:t>
            </a:r>
            <a:r>
              <a:rPr lang="ru-RU" sz="3800" dirty="0" err="1">
                <a:solidFill>
                  <a:srgbClr val="FFFF00"/>
                </a:solidFill>
              </a:rPr>
              <a:t>який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допомагає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йому</a:t>
            </a:r>
            <a:r>
              <a:rPr lang="ru-RU" sz="3800" dirty="0">
                <a:solidFill>
                  <a:srgbClr val="FFFF00"/>
                </a:solidFill>
              </a:rPr>
              <a:t>. Тому вони клали </a:t>
            </a:r>
            <a:r>
              <a:rPr lang="ru-RU" sz="3800" dirty="0" err="1">
                <a:solidFill>
                  <a:srgbClr val="FFFF00"/>
                </a:solidFill>
              </a:rPr>
              <a:t>поруч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зі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своїм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взуттям</a:t>
            </a:r>
            <a:r>
              <a:rPr lang="ru-RU" sz="3800" dirty="0">
                <a:solidFill>
                  <a:srgbClr val="FFFF00"/>
                </a:solidFill>
              </a:rPr>
              <a:t> </a:t>
            </a:r>
            <a:r>
              <a:rPr lang="ru-RU" sz="3800" dirty="0" err="1">
                <a:solidFill>
                  <a:srgbClr val="FFFF00"/>
                </a:solidFill>
              </a:rPr>
              <a:t>моркву</a:t>
            </a:r>
            <a:r>
              <a:rPr lang="ru-RU" sz="3800" dirty="0">
                <a:solidFill>
                  <a:srgbClr val="FFFF00"/>
                </a:solidFill>
              </a:rPr>
              <a:t> для </a:t>
            </a:r>
            <a:r>
              <a:rPr lang="ru-RU" sz="3800" dirty="0" err="1">
                <a:solidFill>
                  <a:srgbClr val="FFFF00"/>
                </a:solidFill>
              </a:rPr>
              <a:t>нього</a:t>
            </a:r>
            <a:r>
              <a:rPr lang="ru-RU" sz="3800" dirty="0">
                <a:solidFill>
                  <a:srgbClr val="FFFF00"/>
                </a:solidFill>
              </a:rPr>
              <a:t>. </a:t>
            </a:r>
            <a:r>
              <a:rPr lang="ru-RU" sz="3800" dirty="0" err="1">
                <a:solidFill>
                  <a:srgbClr val="FFFF00"/>
                </a:solidFill>
              </a:rPr>
              <a:t>Вважалося</a:t>
            </a:r>
            <a:r>
              <a:rPr lang="ru-RU" sz="3800" dirty="0">
                <a:solidFill>
                  <a:srgbClr val="FFFF00"/>
                </a:solidFill>
              </a:rPr>
              <a:t>, </a:t>
            </a:r>
            <a:r>
              <a:rPr lang="ru-RU" sz="3800" dirty="0" err="1">
                <a:solidFill>
                  <a:srgbClr val="FFFF00"/>
                </a:solidFill>
              </a:rPr>
              <a:t>що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віслюк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веде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свій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рід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від</a:t>
            </a:r>
            <a:r>
              <a:rPr lang="ru-RU" sz="3800" dirty="0">
                <a:solidFill>
                  <a:srgbClr val="FFFF00"/>
                </a:solidFill>
              </a:rPr>
              <a:t> </a:t>
            </a:r>
            <a:r>
              <a:rPr lang="ru-RU" sz="3800" dirty="0" err="1">
                <a:solidFill>
                  <a:srgbClr val="FFFF00"/>
                </a:solidFill>
              </a:rPr>
              <a:t>осла</a:t>
            </a:r>
            <a:r>
              <a:rPr lang="ru-RU" sz="3800" dirty="0">
                <a:solidFill>
                  <a:srgbClr val="FFFF00"/>
                </a:solidFill>
              </a:rPr>
              <a:t>, на </a:t>
            </a:r>
            <a:r>
              <a:rPr lang="ru-RU" sz="3800" dirty="0" err="1">
                <a:solidFill>
                  <a:srgbClr val="FFFF00"/>
                </a:solidFill>
              </a:rPr>
              <a:t>якому</a:t>
            </a:r>
            <a:r>
              <a:rPr lang="ru-RU" sz="3800" dirty="0">
                <a:solidFill>
                  <a:srgbClr val="FFFF00"/>
                </a:solidFill>
              </a:rPr>
              <a:t> </a:t>
            </a:r>
            <a:r>
              <a:rPr lang="ru-RU" sz="3800" dirty="0" err="1">
                <a:solidFill>
                  <a:srgbClr val="FFFF00"/>
                </a:solidFill>
              </a:rPr>
              <a:t>Ісус</a:t>
            </a:r>
            <a:r>
              <a:rPr lang="ru-RU" sz="3800" dirty="0">
                <a:solidFill>
                  <a:srgbClr val="FFFF00"/>
                </a:solidFill>
              </a:rPr>
              <a:t> Христос </a:t>
            </a:r>
            <a:r>
              <a:rPr lang="ru-RU" sz="3800" dirty="0" err="1">
                <a:solidFill>
                  <a:srgbClr val="FFFF00"/>
                </a:solidFill>
              </a:rPr>
              <a:t>святково</a:t>
            </a:r>
            <a:r>
              <a:rPr lang="ru-RU" sz="3800" dirty="0">
                <a:solidFill>
                  <a:srgbClr val="FFFF00"/>
                </a:solidFill>
              </a:rPr>
              <a:t> </a:t>
            </a:r>
            <a:r>
              <a:rPr lang="ru-RU" sz="3800" dirty="0" err="1">
                <a:solidFill>
                  <a:srgbClr val="FFFF00"/>
                </a:solidFill>
              </a:rPr>
              <a:t>в'їжджав</a:t>
            </a:r>
            <a:r>
              <a:rPr lang="ru-RU" sz="3800" dirty="0">
                <a:solidFill>
                  <a:srgbClr val="FFFF00"/>
                </a:solidFill>
              </a:rPr>
              <a:t> у </a:t>
            </a:r>
            <a:r>
              <a:rPr lang="ru-RU" sz="3800" dirty="0" err="1">
                <a:solidFill>
                  <a:srgbClr val="FFFF00"/>
                </a:solidFill>
              </a:rPr>
              <a:t>Єрусалим</a:t>
            </a:r>
            <a:r>
              <a:rPr lang="ru-RU" sz="3800" dirty="0">
                <a:solidFill>
                  <a:srgbClr val="FFFF00"/>
                </a:solidFill>
              </a:rPr>
              <a:t> </a:t>
            </a:r>
            <a:r>
              <a:rPr lang="ru-RU" sz="3800" dirty="0" err="1">
                <a:solidFill>
                  <a:srgbClr val="FFFF00"/>
                </a:solidFill>
              </a:rPr>
              <a:t>напередодні</a:t>
            </a:r>
            <a:r>
              <a:rPr lang="ru-RU" sz="3800" dirty="0">
                <a:solidFill>
                  <a:srgbClr val="FFFF00"/>
                </a:solidFill>
              </a:rPr>
              <a:t> </a:t>
            </a:r>
            <a:r>
              <a:rPr lang="ru-RU" sz="3800" dirty="0" err="1">
                <a:solidFill>
                  <a:srgbClr val="FFFF00"/>
                </a:solidFill>
              </a:rPr>
              <a:t>Розп'яття</a:t>
            </a:r>
            <a:r>
              <a:rPr lang="ru-RU" sz="3800" dirty="0">
                <a:solidFill>
                  <a:srgbClr val="FFFF00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4" name="Svyatij Mikolaj -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876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ngelina\Desktop\St-Nikolas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32656"/>
            <a:ext cx="7128792" cy="616540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Цікаві традиції в інших країнах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FFFF00"/>
                </a:solidFill>
              </a:rPr>
              <a:t>В </a:t>
            </a:r>
            <a:r>
              <a:rPr lang="ru-RU" dirty="0" err="1">
                <a:solidFill>
                  <a:srgbClr val="FFFF00"/>
                </a:solidFill>
              </a:rPr>
              <a:t>деяких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країнах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Миколай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має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також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інших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супутників</a:t>
            </a:r>
            <a:r>
              <a:rPr lang="ru-RU" dirty="0">
                <a:solidFill>
                  <a:srgbClr val="FFFF00"/>
                </a:solidFill>
              </a:rPr>
              <a:t>. У </a:t>
            </a:r>
            <a:r>
              <a:rPr lang="ru-RU" dirty="0" err="1">
                <a:solidFill>
                  <a:srgbClr val="FFFF00"/>
                </a:solidFill>
              </a:rPr>
              <a:t>Австрії</a:t>
            </a:r>
            <a:r>
              <a:rPr lang="ru-RU" dirty="0">
                <a:solidFill>
                  <a:srgbClr val="FFFF00"/>
                </a:solidFill>
              </a:rPr>
              <a:t> </a:t>
            </a:r>
            <a:r>
              <a:rPr lang="ru-RU" dirty="0" err="1">
                <a:solidFill>
                  <a:srgbClr val="FFFF00"/>
                </a:solidFill>
              </a:rPr>
              <a:t>напередодні</a:t>
            </a:r>
            <a:r>
              <a:rPr lang="ru-RU" dirty="0">
                <a:solidFill>
                  <a:srgbClr val="FFFF00"/>
                </a:solidFill>
              </a:rPr>
              <a:t> свята </a:t>
            </a:r>
            <a:r>
              <a:rPr lang="ru-RU" dirty="0" err="1">
                <a:solidFill>
                  <a:srgbClr val="FFFF00"/>
                </a:solidFill>
              </a:rPr>
              <a:t>містами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бігає</a:t>
            </a:r>
            <a:r>
              <a:rPr lang="ru-RU" dirty="0">
                <a:solidFill>
                  <a:srgbClr val="FFFF00"/>
                </a:solidFill>
              </a:rPr>
              <a:t> </a:t>
            </a:r>
            <a:r>
              <a:rPr lang="ru-RU" dirty="0" err="1">
                <a:solidFill>
                  <a:srgbClr val="FFFF00"/>
                </a:solidFill>
              </a:rPr>
              <a:t>чортівня</a:t>
            </a:r>
            <a:r>
              <a:rPr lang="ru-RU" dirty="0">
                <a:solidFill>
                  <a:srgbClr val="FFFF00"/>
                </a:solidFill>
              </a:rPr>
              <a:t>, яку </a:t>
            </a:r>
            <a:r>
              <a:rPr lang="ru-RU" dirty="0" err="1">
                <a:solidFill>
                  <a:srgbClr val="FFFF00"/>
                </a:solidFill>
              </a:rPr>
              <a:t>згодом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розганяє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святий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Миколай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вирушаючи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роздавати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подарунки</a:t>
            </a:r>
            <a:r>
              <a:rPr lang="ru-RU" dirty="0">
                <a:solidFill>
                  <a:srgbClr val="FFFF00"/>
                </a:solidFill>
              </a:rPr>
              <a:t>. В </a:t>
            </a:r>
            <a:r>
              <a:rPr lang="ru-RU" dirty="0" err="1" smtClean="0">
                <a:solidFill>
                  <a:srgbClr val="FFFF00"/>
                </a:solidFill>
              </a:rPr>
              <a:t>Чехії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вірять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що</a:t>
            </a:r>
            <a:r>
              <a:rPr lang="ru-RU" dirty="0">
                <a:solidFill>
                  <a:srgbClr val="FFFF00"/>
                </a:solidFill>
              </a:rPr>
              <a:t> святого </a:t>
            </a:r>
            <a:r>
              <a:rPr lang="ru-RU" dirty="0" err="1">
                <a:solidFill>
                  <a:srgbClr val="FFFF00"/>
                </a:solidFill>
              </a:rPr>
              <a:t>супроводжують</a:t>
            </a:r>
            <a:r>
              <a:rPr lang="ru-RU" dirty="0">
                <a:solidFill>
                  <a:srgbClr val="FFFF00"/>
                </a:solidFill>
              </a:rPr>
              <a:t> </a:t>
            </a:r>
            <a:r>
              <a:rPr lang="ru-RU" dirty="0" err="1">
                <a:solidFill>
                  <a:srgbClr val="FFFF00"/>
                </a:solidFill>
              </a:rPr>
              <a:t>чорт</a:t>
            </a:r>
            <a:r>
              <a:rPr lang="ru-RU" dirty="0">
                <a:solidFill>
                  <a:srgbClr val="FFFF00"/>
                </a:solidFill>
              </a:rPr>
              <a:t> </a:t>
            </a:r>
            <a:r>
              <a:rPr lang="ru-RU" dirty="0" err="1">
                <a:solidFill>
                  <a:srgbClr val="FFFF00"/>
                </a:solidFill>
              </a:rPr>
              <a:t>і</a:t>
            </a:r>
            <a:r>
              <a:rPr lang="ru-RU" dirty="0">
                <a:solidFill>
                  <a:srgbClr val="FFFF00"/>
                </a:solidFill>
              </a:rPr>
              <a:t> ангел: </a:t>
            </a:r>
            <a:r>
              <a:rPr lang="ru-RU" dirty="0" err="1">
                <a:solidFill>
                  <a:srgbClr val="FFFF00"/>
                </a:solidFill>
              </a:rPr>
              <a:t>кожен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з</a:t>
            </a:r>
            <a:r>
              <a:rPr lang="ru-RU" dirty="0">
                <a:solidFill>
                  <a:srgbClr val="FFFF00"/>
                </a:solidFill>
              </a:rPr>
              <a:t> них </a:t>
            </a:r>
            <a:r>
              <a:rPr lang="ru-RU" dirty="0" err="1">
                <a:solidFill>
                  <a:srgbClr val="FFFF00"/>
                </a:solidFill>
              </a:rPr>
              <a:t>має</a:t>
            </a:r>
            <a:r>
              <a:rPr lang="ru-RU" dirty="0">
                <a:solidFill>
                  <a:srgbClr val="FFFF00"/>
                </a:solidFill>
              </a:rPr>
              <a:t> книгу, де </a:t>
            </a:r>
            <a:r>
              <a:rPr lang="ru-RU" dirty="0" err="1">
                <a:solidFill>
                  <a:srgbClr val="FFFF00"/>
                </a:solidFill>
              </a:rPr>
              <a:t>занотовуються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добрі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погані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справи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дитини</a:t>
            </a:r>
            <a:r>
              <a:rPr lang="ru-RU" dirty="0">
                <a:solidFill>
                  <a:srgbClr val="FFFF00"/>
                </a:solidFill>
              </a:rPr>
              <a:t>, на </a:t>
            </a:r>
            <a:r>
              <a:rPr lang="ru-RU" dirty="0" err="1">
                <a:solidFill>
                  <a:srgbClr val="FFFF00"/>
                </a:solidFill>
              </a:rPr>
              <a:t>основі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яких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святий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вирішує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чи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гідний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малюк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подарунків</a:t>
            </a:r>
            <a:r>
              <a:rPr lang="ru-RU" dirty="0">
                <a:solidFill>
                  <a:srgbClr val="FFFF00"/>
                </a:solidFill>
              </a:rPr>
              <a:t>. </a:t>
            </a:r>
          </a:p>
          <a:p>
            <a:r>
              <a:rPr lang="ru-RU" dirty="0">
                <a:solidFill>
                  <a:srgbClr val="FFFF00"/>
                </a:solidFill>
              </a:rPr>
              <a:t>З часом </a:t>
            </a:r>
            <a:r>
              <a:rPr lang="ru-RU" dirty="0" err="1">
                <a:solidFill>
                  <a:srgbClr val="FFFF00"/>
                </a:solidFill>
              </a:rPr>
              <a:t>діти</a:t>
            </a:r>
            <a:r>
              <a:rPr lang="ru-RU" dirty="0">
                <a:solidFill>
                  <a:srgbClr val="FFFF00"/>
                </a:solidFill>
              </a:rPr>
              <a:t> почали </a:t>
            </a:r>
            <a:r>
              <a:rPr lang="ru-RU" dirty="0" err="1">
                <a:solidFill>
                  <a:srgbClr val="FFFF00"/>
                </a:solidFill>
              </a:rPr>
              <a:t>писати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листи</a:t>
            </a:r>
            <a:r>
              <a:rPr lang="ru-RU" dirty="0">
                <a:solidFill>
                  <a:srgbClr val="FFFF00"/>
                </a:solidFill>
              </a:rPr>
              <a:t> святому, в </a:t>
            </a:r>
            <a:r>
              <a:rPr lang="ru-RU" dirty="0" err="1">
                <a:solidFill>
                  <a:srgbClr val="FFFF00"/>
                </a:solidFill>
              </a:rPr>
              <a:t>яких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перелічували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добрі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справи</a:t>
            </a:r>
            <a:r>
              <a:rPr lang="ru-RU" dirty="0">
                <a:solidFill>
                  <a:srgbClr val="FFFF00"/>
                </a:solidFill>
              </a:rPr>
              <a:t>, просили </a:t>
            </a:r>
            <a:r>
              <a:rPr lang="ru-RU" dirty="0" err="1">
                <a:solidFill>
                  <a:srgbClr val="FFFF00"/>
                </a:solidFill>
              </a:rPr>
              <a:t>пробачення</a:t>
            </a:r>
            <a:r>
              <a:rPr lang="ru-RU" dirty="0">
                <a:solidFill>
                  <a:srgbClr val="FFFF00"/>
                </a:solidFill>
              </a:rPr>
              <a:t> за </a:t>
            </a:r>
            <a:r>
              <a:rPr lang="ru-RU" dirty="0" err="1" smtClean="0">
                <a:solidFill>
                  <a:srgbClr val="FFFF00"/>
                </a:solidFill>
              </a:rPr>
              <a:t>погані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вчинки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і</a:t>
            </a:r>
            <a:r>
              <a:rPr lang="ru-RU" dirty="0">
                <a:solidFill>
                  <a:srgbClr val="FFFF00"/>
                </a:solidFill>
              </a:rPr>
              <a:t> писали, </a:t>
            </a:r>
            <a:r>
              <a:rPr lang="ru-RU" dirty="0" err="1">
                <a:solidFill>
                  <a:srgbClr val="FFFF00"/>
                </a:solidFill>
              </a:rPr>
              <a:t>який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саме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подарунок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хочуть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отримати</a:t>
            </a:r>
            <a:r>
              <a:rPr lang="ru-RU" dirty="0">
                <a:solidFill>
                  <a:srgbClr val="FFFF00"/>
                </a:solidFill>
              </a:rPr>
              <a:t>.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ngelina\Desktop\prikmeti-na-den-svyatogo-mikolaya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3960440" cy="583264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051" name="Picture 3" descr="C:\Users\Angelina\Desktop\images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76672"/>
            <a:ext cx="3974404" cy="583264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FFFF00"/>
                </a:solidFill>
              </a:rPr>
              <a:t>За </a:t>
            </a:r>
            <a:r>
              <a:rPr lang="ru-RU" dirty="0" err="1">
                <a:solidFill>
                  <a:srgbClr val="FFFF00"/>
                </a:solidFill>
              </a:rPr>
              <a:t>давньою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українською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традицією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старші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господарі</a:t>
            </a:r>
            <a:r>
              <a:rPr lang="ru-RU" dirty="0">
                <a:solidFill>
                  <a:srgbClr val="FFFF00"/>
                </a:solidFill>
              </a:rPr>
              <a:t> села на свято </a:t>
            </a:r>
            <a:r>
              <a:rPr lang="ru-RU" dirty="0" err="1">
                <a:solidFill>
                  <a:srgbClr val="FFFF00"/>
                </a:solidFill>
              </a:rPr>
              <a:t>збиралися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щоб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зварити</a:t>
            </a:r>
            <a:r>
              <a:rPr lang="ru-RU" dirty="0">
                <a:solidFill>
                  <a:srgbClr val="FFFF00"/>
                </a:solidFill>
              </a:rPr>
              <a:t> пшеничного пива. </a:t>
            </a:r>
            <a:r>
              <a:rPr lang="ru-RU" dirty="0" err="1">
                <a:solidFill>
                  <a:srgbClr val="FFFF00"/>
                </a:solidFill>
              </a:rPr>
              <a:t>Влаштовувалася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гостина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після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якої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всі</a:t>
            </a:r>
            <a:r>
              <a:rPr lang="ru-RU" dirty="0">
                <a:solidFill>
                  <a:srgbClr val="FFFF00"/>
                </a:solidFill>
              </a:rPr>
              <a:t> весело </a:t>
            </a:r>
            <a:r>
              <a:rPr lang="ru-RU" dirty="0" err="1">
                <a:solidFill>
                  <a:srgbClr val="FFFF00"/>
                </a:solidFill>
              </a:rPr>
              <a:t>з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піснями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їздили</a:t>
            </a:r>
            <a:r>
              <a:rPr lang="ru-RU" dirty="0">
                <a:solidFill>
                  <a:srgbClr val="FFFF00"/>
                </a:solidFill>
              </a:rPr>
              <a:t> на санях </a:t>
            </a:r>
            <a:r>
              <a:rPr lang="ru-RU" dirty="0" err="1">
                <a:solidFill>
                  <a:srgbClr val="FFFF00"/>
                </a:solidFill>
              </a:rPr>
              <a:t>довкола</a:t>
            </a:r>
            <a:r>
              <a:rPr lang="ru-RU" dirty="0">
                <a:solidFill>
                  <a:srgbClr val="FFFF00"/>
                </a:solidFill>
              </a:rPr>
              <a:t> села. </a:t>
            </a:r>
            <a:r>
              <a:rPr lang="ru-RU" dirty="0" err="1">
                <a:solidFill>
                  <a:srgbClr val="FFFF00"/>
                </a:solidFill>
              </a:rPr>
              <a:t>Дітям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цього</a:t>
            </a:r>
            <a:r>
              <a:rPr lang="ru-RU" dirty="0">
                <a:solidFill>
                  <a:srgbClr val="FFFF00"/>
                </a:solidFill>
              </a:rPr>
              <a:t> дня </a:t>
            </a:r>
            <a:r>
              <a:rPr lang="ru-RU" dirty="0" err="1">
                <a:solidFill>
                  <a:srgbClr val="FFFF00"/>
                </a:solidFill>
              </a:rPr>
              <a:t>дарувалося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особливе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печиво</a:t>
            </a:r>
            <a:r>
              <a:rPr lang="ru-RU" dirty="0">
                <a:solidFill>
                  <a:srgbClr val="FFFF00"/>
                </a:solidFill>
              </a:rPr>
              <a:t> — </a:t>
            </a:r>
            <a:r>
              <a:rPr lang="ru-RU" dirty="0" err="1">
                <a:solidFill>
                  <a:srgbClr val="FFFF00"/>
                </a:solidFill>
              </a:rPr>
              <a:t>миколайчики</a:t>
            </a:r>
            <a:r>
              <a:rPr lang="ru-RU" dirty="0">
                <a:solidFill>
                  <a:srgbClr val="FFFF00"/>
                </a:solidFill>
              </a:rPr>
              <a:t>.</a:t>
            </a:r>
          </a:p>
          <a:p>
            <a:r>
              <a:rPr lang="ru-RU" dirty="0">
                <a:solidFill>
                  <a:srgbClr val="FFFF00"/>
                </a:solidFill>
              </a:rPr>
              <a:t>На </a:t>
            </a:r>
            <a:r>
              <a:rPr lang="ru-RU" dirty="0" err="1">
                <a:solidFill>
                  <a:srgbClr val="FFFF00"/>
                </a:solidFill>
              </a:rPr>
              <a:t>Харківщині</a:t>
            </a:r>
            <a:r>
              <a:rPr lang="ru-RU" dirty="0">
                <a:solidFill>
                  <a:srgbClr val="FFFF00"/>
                </a:solidFill>
              </a:rPr>
              <a:t> </a:t>
            </a:r>
            <a:r>
              <a:rPr lang="ru-RU" dirty="0" err="1">
                <a:solidFill>
                  <a:srgbClr val="FFFF00"/>
                </a:solidFill>
              </a:rPr>
              <a:t>існував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звичай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святкувати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триденні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Миколині</a:t>
            </a:r>
            <a:r>
              <a:rPr lang="ru-RU" dirty="0">
                <a:solidFill>
                  <a:srgbClr val="FFFF00"/>
                </a:solidFill>
              </a:rPr>
              <a:t> святки, на </a:t>
            </a:r>
            <a:r>
              <a:rPr lang="ru-RU" dirty="0" err="1">
                <a:solidFill>
                  <a:srgbClr val="FFFF00"/>
                </a:solidFill>
              </a:rPr>
              <a:t>які</a:t>
            </a:r>
            <a:r>
              <a:rPr lang="ru-RU" dirty="0">
                <a:solidFill>
                  <a:srgbClr val="FFFF00"/>
                </a:solidFill>
              </a:rPr>
              <a:t> варили </a:t>
            </a:r>
            <a:r>
              <a:rPr lang="ru-RU" dirty="0" err="1">
                <a:solidFill>
                  <a:srgbClr val="FFFF00"/>
                </a:solidFill>
              </a:rPr>
              <a:t>кутю</a:t>
            </a:r>
            <a:r>
              <a:rPr lang="ru-RU" dirty="0">
                <a:solidFill>
                  <a:srgbClr val="FFFF00"/>
                </a:solidFill>
              </a:rPr>
              <a:t> </a:t>
            </a:r>
            <a:r>
              <a:rPr lang="ru-RU" dirty="0" err="1">
                <a:solidFill>
                  <a:srgbClr val="FFFF00"/>
                </a:solidFill>
              </a:rPr>
              <a:t>і</a:t>
            </a:r>
            <a:r>
              <a:rPr lang="ru-RU" dirty="0">
                <a:solidFill>
                  <a:srgbClr val="FFFF00"/>
                </a:solidFill>
              </a:rPr>
              <a:t> </a:t>
            </a:r>
            <a:r>
              <a:rPr lang="ru-RU" dirty="0" err="1">
                <a:solidFill>
                  <a:srgbClr val="FFFF00"/>
                </a:solidFill>
              </a:rPr>
              <a:t>узвар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щоб</a:t>
            </a:r>
            <a:r>
              <a:rPr lang="ru-RU" dirty="0">
                <a:solidFill>
                  <a:srgbClr val="FFFF00"/>
                </a:solidFill>
              </a:rPr>
              <a:t> у </a:t>
            </a:r>
            <a:r>
              <a:rPr lang="ru-RU" dirty="0" err="1">
                <a:solidFill>
                  <a:srgbClr val="FFFF00"/>
                </a:solidFill>
              </a:rPr>
              <a:t>наступному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році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забезпечити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врожай</a:t>
            </a:r>
            <a:r>
              <a:rPr lang="ru-RU" dirty="0">
                <a:solidFill>
                  <a:srgbClr val="FFFF00"/>
                </a:solidFill>
              </a:rPr>
              <a:t> на жито </a:t>
            </a:r>
            <a:r>
              <a:rPr lang="ru-RU" dirty="0" err="1">
                <a:solidFill>
                  <a:srgbClr val="FFFF00"/>
                </a:solidFill>
              </a:rPr>
              <a:t>й</a:t>
            </a:r>
            <a:r>
              <a:rPr lang="ru-RU" dirty="0">
                <a:solidFill>
                  <a:srgbClr val="FFFF00"/>
                </a:solidFill>
              </a:rPr>
              <a:t> плоди. На </a:t>
            </a:r>
            <a:r>
              <a:rPr lang="ru-RU" dirty="0" err="1">
                <a:solidFill>
                  <a:srgbClr val="FFFF00"/>
                </a:solidFill>
              </a:rPr>
              <a:t>всій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території</a:t>
            </a:r>
            <a:r>
              <a:rPr lang="ru-RU" dirty="0">
                <a:solidFill>
                  <a:srgbClr val="FFFF00"/>
                </a:solidFill>
              </a:rPr>
              <a:t> </a:t>
            </a:r>
            <a:r>
              <a:rPr lang="ru-RU" dirty="0" err="1">
                <a:solidFill>
                  <a:srgbClr val="FFFF00"/>
                </a:solidFill>
              </a:rPr>
              <a:t>України</a:t>
            </a:r>
            <a:r>
              <a:rPr lang="ru-RU" dirty="0">
                <a:solidFill>
                  <a:srgbClr val="FFFF00"/>
                </a:solidFill>
              </a:rPr>
              <a:t> </a:t>
            </a:r>
            <a:r>
              <a:rPr lang="ru-RU" dirty="0" err="1">
                <a:solidFill>
                  <a:srgbClr val="FFFF00"/>
                </a:solidFill>
              </a:rPr>
              <a:t>влаштовували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заздравні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обіди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на</a:t>
            </a:r>
            <a:r>
              <a:rPr lang="ru-RU" dirty="0">
                <a:solidFill>
                  <a:srgbClr val="FFFF00"/>
                </a:solidFill>
              </a:rPr>
              <a:t> честь </a:t>
            </a:r>
            <a:r>
              <a:rPr lang="ru-RU" dirty="0" err="1">
                <a:solidFill>
                  <a:srgbClr val="FFFF00"/>
                </a:solidFill>
              </a:rPr>
              <a:t>Миколая</a:t>
            </a:r>
            <a:r>
              <a:rPr lang="ru-RU" dirty="0">
                <a:solidFill>
                  <a:srgbClr val="FFFF00"/>
                </a:solidFill>
              </a:rPr>
              <a:t> Угодника </a:t>
            </a:r>
            <a:r>
              <a:rPr lang="ru-RU" dirty="0" err="1">
                <a:solidFill>
                  <a:srgbClr val="FFFF00"/>
                </a:solidFill>
              </a:rPr>
              <a:t>з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приготуванням</a:t>
            </a:r>
            <a:r>
              <a:rPr lang="ru-RU" dirty="0">
                <a:solidFill>
                  <a:srgbClr val="FFFF00"/>
                </a:solidFill>
              </a:rPr>
              <a:t> ритуального </a:t>
            </a:r>
            <a:r>
              <a:rPr lang="ru-RU" dirty="0" smtClean="0">
                <a:solidFill>
                  <a:srgbClr val="FFFF00"/>
                </a:solidFill>
              </a:rPr>
              <a:t>пива</a:t>
            </a:r>
            <a:r>
              <a:rPr lang="ru-RU" dirty="0">
                <a:solidFill>
                  <a:srgbClr val="FFFF00"/>
                </a:solidFill>
              </a:rPr>
              <a:t> </a:t>
            </a:r>
            <a:r>
              <a:rPr lang="ru-RU" dirty="0" err="1">
                <a:solidFill>
                  <a:srgbClr val="FFFF00"/>
                </a:solidFill>
              </a:rPr>
              <a:t>й</a:t>
            </a:r>
            <a:r>
              <a:rPr lang="ru-RU" dirty="0">
                <a:solidFill>
                  <a:srgbClr val="FFFF00"/>
                </a:solidFill>
              </a:rPr>
              <a:t> </a:t>
            </a:r>
            <a:r>
              <a:rPr lang="ru-RU" dirty="0" err="1">
                <a:solidFill>
                  <a:srgbClr val="FFFF00"/>
                </a:solidFill>
              </a:rPr>
              <a:t>медів</a:t>
            </a:r>
            <a:r>
              <a:rPr lang="ru-RU" dirty="0">
                <a:solidFill>
                  <a:srgbClr val="FFFF00"/>
                </a:solidFill>
              </a:rPr>
              <a:t>. На </a:t>
            </a:r>
            <a:r>
              <a:rPr lang="ru-RU" dirty="0" err="1">
                <a:solidFill>
                  <a:srgbClr val="FFFF00"/>
                </a:solidFill>
              </a:rPr>
              <a:t>Поділлі</a:t>
            </a:r>
            <a:r>
              <a:rPr lang="ru-RU" dirty="0">
                <a:solidFill>
                  <a:srgbClr val="FFFF00"/>
                </a:solidFill>
              </a:rPr>
              <a:t> </a:t>
            </a:r>
            <a:r>
              <a:rPr lang="ru-RU" dirty="0" err="1">
                <a:solidFill>
                  <a:srgbClr val="FFFF00"/>
                </a:solidFill>
              </a:rPr>
              <a:t>цього</a:t>
            </a:r>
            <a:r>
              <a:rPr lang="ru-RU" dirty="0">
                <a:solidFill>
                  <a:srgbClr val="FFFF00"/>
                </a:solidFill>
              </a:rPr>
              <a:t> дня </a:t>
            </a:r>
            <a:r>
              <a:rPr lang="ru-RU" dirty="0" err="1">
                <a:solidFill>
                  <a:srgbClr val="FFFF00"/>
                </a:solidFill>
              </a:rPr>
              <a:t>чекали</a:t>
            </a:r>
            <a:r>
              <a:rPr lang="ru-RU" dirty="0">
                <a:solidFill>
                  <a:srgbClr val="FFFF00"/>
                </a:solidFill>
              </a:rPr>
              <a:t> «</a:t>
            </a:r>
            <a:r>
              <a:rPr lang="ru-RU" dirty="0" err="1">
                <a:solidFill>
                  <a:srgbClr val="FFFF00"/>
                </a:solidFill>
              </a:rPr>
              <a:t>полазника</a:t>
            </a:r>
            <a:r>
              <a:rPr lang="ru-RU" dirty="0">
                <a:solidFill>
                  <a:srgbClr val="FFFF00"/>
                </a:solidFill>
              </a:rPr>
              <a:t>» — </a:t>
            </a:r>
            <a:r>
              <a:rPr lang="ru-RU" dirty="0" err="1">
                <a:solidFill>
                  <a:srgbClr val="FFFF00"/>
                </a:solidFill>
              </a:rPr>
              <a:t>чоловіка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який</a:t>
            </a:r>
            <a:r>
              <a:rPr lang="ru-RU" dirty="0">
                <a:solidFill>
                  <a:srgbClr val="FFFF00"/>
                </a:solidFill>
              </a:rPr>
              <a:t> першим </a:t>
            </a:r>
            <a:r>
              <a:rPr lang="ru-RU" dirty="0" err="1">
                <a:solidFill>
                  <a:srgbClr val="FFFF00"/>
                </a:solidFill>
              </a:rPr>
              <a:t>зайде</a:t>
            </a:r>
            <a:r>
              <a:rPr lang="ru-RU" dirty="0">
                <a:solidFill>
                  <a:srgbClr val="FFFF00"/>
                </a:solidFill>
              </a:rPr>
              <a:t> до </a:t>
            </a:r>
            <a:r>
              <a:rPr lang="ru-RU" dirty="0" err="1">
                <a:solidFill>
                  <a:srgbClr val="FFFF00"/>
                </a:solidFill>
              </a:rPr>
              <a:t>хати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що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віщувало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багатство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й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щастя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протягом</a:t>
            </a:r>
            <a:r>
              <a:rPr lang="ru-RU" dirty="0">
                <a:solidFill>
                  <a:srgbClr val="FFFF00"/>
                </a:solidFill>
              </a:rPr>
              <a:t> року. </a:t>
            </a:r>
            <a:r>
              <a:rPr lang="ru-RU" dirty="0" err="1">
                <a:solidFill>
                  <a:srgbClr val="FFFF00"/>
                </a:solidFill>
              </a:rPr>
              <a:t>Також</a:t>
            </a:r>
            <a:r>
              <a:rPr lang="ru-RU" dirty="0">
                <a:solidFill>
                  <a:srgbClr val="FFFF00"/>
                </a:solidFill>
              </a:rPr>
              <a:t>, через </a:t>
            </a:r>
            <a:r>
              <a:rPr lang="ru-RU" dirty="0" err="1">
                <a:solidFill>
                  <a:srgbClr val="FFFF00"/>
                </a:solidFill>
              </a:rPr>
              <a:t>подвір'я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мав</a:t>
            </a:r>
            <a:r>
              <a:rPr lang="ru-RU" dirty="0">
                <a:solidFill>
                  <a:srgbClr val="FFFF00"/>
                </a:solidFill>
              </a:rPr>
              <a:t> пройти </a:t>
            </a:r>
            <a:r>
              <a:rPr lang="ru-RU" dirty="0" err="1">
                <a:solidFill>
                  <a:srgbClr val="FFFF00"/>
                </a:solidFill>
              </a:rPr>
              <a:t>хазяїн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дати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худобині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їсти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й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привітати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її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словами: «Дай</a:t>
            </a:r>
            <a:r>
              <a:rPr lang="ru-RU" dirty="0">
                <a:solidFill>
                  <a:srgbClr val="FFFF00"/>
                </a:solidFill>
              </a:rPr>
              <a:t>, Боже, </a:t>
            </a:r>
            <a:r>
              <a:rPr lang="ru-RU" dirty="0" err="1">
                <a:solidFill>
                  <a:srgbClr val="FFFF00"/>
                </a:solidFill>
              </a:rPr>
              <a:t>добрий</a:t>
            </a:r>
            <a:r>
              <a:rPr lang="ru-RU" dirty="0">
                <a:solidFill>
                  <a:srgbClr val="FFFF00"/>
                </a:solidFill>
              </a:rPr>
              <a:t> день, </a:t>
            </a:r>
            <a:r>
              <a:rPr lang="ru-RU" dirty="0" err="1">
                <a:solidFill>
                  <a:srgbClr val="FFFF00"/>
                </a:solidFill>
              </a:rPr>
              <a:t>щобись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худібонька</a:t>
            </a:r>
            <a:r>
              <a:rPr lang="ru-RU" dirty="0">
                <a:solidFill>
                  <a:srgbClr val="FFFF00"/>
                </a:solidFill>
              </a:rPr>
              <a:t> здорова </a:t>
            </a:r>
            <a:r>
              <a:rPr lang="ru-RU" dirty="0" err="1">
                <a:solidFill>
                  <a:srgbClr val="FFFF00"/>
                </a:solidFill>
              </a:rPr>
              <a:t>була</a:t>
            </a:r>
            <a:r>
              <a:rPr lang="ru-RU" dirty="0">
                <a:solidFill>
                  <a:srgbClr val="FFFF00"/>
                </a:solidFill>
              </a:rPr>
              <a:t> та </a:t>
            </a:r>
            <a:r>
              <a:rPr lang="ru-RU" dirty="0" err="1">
                <a:solidFill>
                  <a:srgbClr val="FFFF00"/>
                </a:solidFill>
              </a:rPr>
              <a:t>й</a:t>
            </a:r>
            <a:r>
              <a:rPr lang="ru-RU" dirty="0">
                <a:solidFill>
                  <a:srgbClr val="FFFF00"/>
                </a:solidFill>
              </a:rPr>
              <a:t> я </a:t>
            </a:r>
            <a:r>
              <a:rPr lang="ru-RU" dirty="0" err="1">
                <a:solidFill>
                  <a:srgbClr val="FFFF00"/>
                </a:solidFill>
              </a:rPr>
              <a:t>з</a:t>
            </a:r>
            <a:r>
              <a:rPr lang="ru-RU" dirty="0">
                <a:solidFill>
                  <a:srgbClr val="FFFF00"/>
                </a:solidFill>
              </a:rPr>
              <a:t> тобою </a:t>
            </a:r>
            <a:r>
              <a:rPr lang="ru-RU" dirty="0" err="1">
                <a:solidFill>
                  <a:srgbClr val="FFFF00"/>
                </a:solidFill>
              </a:rPr>
              <a:t>ще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й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зі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своєю</a:t>
            </a:r>
            <a:r>
              <a:rPr lang="ru-RU" dirty="0" smtClean="0">
                <a:solidFill>
                  <a:srgbClr val="FFFF00"/>
                </a:solidFill>
              </a:rPr>
              <a:t>» дружиною!</a:t>
            </a:r>
            <a:r>
              <a:rPr lang="ru-RU" dirty="0">
                <a:solidFill>
                  <a:srgbClr val="FFFF00"/>
                </a:solidFill>
              </a:rPr>
              <a:t> На </a:t>
            </a:r>
            <a:r>
              <a:rPr lang="ru-RU" dirty="0" err="1">
                <a:solidFill>
                  <a:srgbClr val="FFFF00"/>
                </a:solidFill>
              </a:rPr>
              <a:t>Київщині</a:t>
            </a:r>
            <a:r>
              <a:rPr lang="ru-RU" dirty="0">
                <a:solidFill>
                  <a:srgbClr val="FFFF00"/>
                </a:solidFill>
              </a:rPr>
              <a:t> </a:t>
            </a:r>
            <a:r>
              <a:rPr lang="ru-RU" dirty="0" err="1">
                <a:solidFill>
                  <a:srgbClr val="FFFF00"/>
                </a:solidFill>
              </a:rPr>
              <a:t>ґазда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прийшовши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цього</a:t>
            </a:r>
            <a:r>
              <a:rPr lang="ru-RU" dirty="0">
                <a:solidFill>
                  <a:srgbClr val="FFFF00"/>
                </a:solidFill>
              </a:rPr>
              <a:t> дня </a:t>
            </a:r>
            <a:r>
              <a:rPr lang="ru-RU" dirty="0" err="1">
                <a:solidFill>
                  <a:srgbClr val="FFFF00"/>
                </a:solidFill>
              </a:rPr>
              <a:t>із</a:t>
            </a:r>
            <a:r>
              <a:rPr lang="ru-RU" dirty="0">
                <a:solidFill>
                  <a:srgbClr val="FFFF00"/>
                </a:solidFill>
              </a:rPr>
              <a:t> церкви, </a:t>
            </a:r>
            <a:r>
              <a:rPr lang="ru-RU" dirty="0" smtClean="0">
                <a:solidFill>
                  <a:srgbClr val="FFFF00"/>
                </a:solidFill>
              </a:rPr>
              <a:t>брала </a:t>
            </a:r>
            <a:r>
              <a:rPr lang="ru-RU" dirty="0">
                <a:solidFill>
                  <a:srgbClr val="FFFF00"/>
                </a:solidFill>
              </a:rPr>
              <a:t>миску </a:t>
            </a:r>
            <a:r>
              <a:rPr lang="ru-RU" dirty="0" err="1">
                <a:solidFill>
                  <a:srgbClr val="FFFF00"/>
                </a:solidFill>
              </a:rPr>
              <a:t>зі</a:t>
            </a:r>
            <a:r>
              <a:rPr lang="ru-RU" dirty="0">
                <a:solidFill>
                  <a:srgbClr val="FFFF00"/>
                </a:solidFill>
              </a:rPr>
              <a:t> свяченою водою, </a:t>
            </a:r>
            <a:r>
              <a:rPr lang="ru-RU" dirty="0" err="1">
                <a:solidFill>
                  <a:srgbClr val="FFFF00"/>
                </a:solidFill>
              </a:rPr>
              <a:t>паляницю</a:t>
            </a:r>
            <a:r>
              <a:rPr lang="ru-RU" dirty="0">
                <a:solidFill>
                  <a:srgbClr val="FFFF00"/>
                </a:solidFill>
              </a:rPr>
              <a:t> </a:t>
            </a:r>
            <a:r>
              <a:rPr lang="ru-RU" dirty="0" err="1">
                <a:solidFill>
                  <a:srgbClr val="FFFF00"/>
                </a:solidFill>
              </a:rPr>
              <a:t>з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грудочкою</a:t>
            </a:r>
            <a:r>
              <a:rPr lang="ru-RU" dirty="0">
                <a:solidFill>
                  <a:srgbClr val="FFFF00"/>
                </a:solidFill>
              </a:rPr>
              <a:t> </a:t>
            </a:r>
            <a:r>
              <a:rPr lang="ru-RU" dirty="0" err="1">
                <a:solidFill>
                  <a:srgbClr val="FFFF00"/>
                </a:solidFill>
              </a:rPr>
              <a:t>солі</a:t>
            </a:r>
            <a:r>
              <a:rPr lang="ru-RU" dirty="0">
                <a:solidFill>
                  <a:srgbClr val="FFFF00"/>
                </a:solidFill>
              </a:rPr>
              <a:t>, </a:t>
            </a:r>
            <a:r>
              <a:rPr lang="ru-RU" dirty="0" err="1">
                <a:solidFill>
                  <a:srgbClr val="FFFF00"/>
                </a:solidFill>
              </a:rPr>
              <a:t>квача</a:t>
            </a:r>
            <a:r>
              <a:rPr lang="ru-RU" dirty="0">
                <a:solidFill>
                  <a:srgbClr val="FFFF00"/>
                </a:solidFill>
              </a:rPr>
              <a:t> </a:t>
            </a:r>
            <a:r>
              <a:rPr lang="ru-RU" dirty="0" err="1">
                <a:solidFill>
                  <a:srgbClr val="FFFF00"/>
                </a:solidFill>
              </a:rPr>
              <a:t>з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різного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зілля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ішола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кропити</a:t>
            </a:r>
            <a:r>
              <a:rPr lang="ru-RU" dirty="0">
                <a:solidFill>
                  <a:srgbClr val="FFFF00"/>
                </a:solidFill>
              </a:rPr>
              <a:t> господу, худобу та </a:t>
            </a:r>
            <a:r>
              <a:rPr lang="ru-RU" dirty="0" err="1">
                <a:solidFill>
                  <a:srgbClr val="FFFF00"/>
                </a:solidFill>
              </a:rPr>
              <a:t>збіжжя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примовляючи</a:t>
            </a:r>
            <a:r>
              <a:rPr lang="ru-RU" dirty="0">
                <a:solidFill>
                  <a:srgbClr val="FFFF00"/>
                </a:solidFill>
              </a:rPr>
              <a:t>:</a:t>
            </a:r>
          </a:p>
          <a:p>
            <a:r>
              <a:rPr lang="ru-RU" b="1" dirty="0">
                <a:solidFill>
                  <a:srgbClr val="FFFF00"/>
                </a:solidFill>
              </a:rPr>
              <a:t>«</a:t>
            </a:r>
            <a:r>
              <a:rPr lang="ru-RU" dirty="0" err="1" smtClean="0">
                <a:solidFill>
                  <a:srgbClr val="FFFF00"/>
                </a:solidFill>
              </a:rPr>
              <a:t>Святий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Миколай</a:t>
            </a:r>
            <a:r>
              <a:rPr lang="ru-RU" dirty="0" smtClean="0">
                <a:solidFill>
                  <a:srgbClr val="FFFF00"/>
                </a:solidFill>
              </a:rPr>
              <a:t>, помилуй та сохрани нас </a:t>
            </a:r>
            <a:r>
              <a:rPr lang="ru-RU" dirty="0" err="1" smtClean="0">
                <a:solidFill>
                  <a:srgbClr val="FFFF00"/>
                </a:solidFill>
              </a:rPr>
              <a:t>від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усякого</a:t>
            </a:r>
            <a:r>
              <a:rPr lang="ru-RU" dirty="0" smtClean="0">
                <a:solidFill>
                  <a:srgbClr val="FFFF00"/>
                </a:solidFill>
              </a:rPr>
              <a:t> лиха!</a:t>
            </a:r>
            <a:r>
              <a:rPr lang="ru-RU" b="1" dirty="0">
                <a:solidFill>
                  <a:srgbClr val="FFFF00"/>
                </a:solidFill>
              </a:rPr>
              <a:t> »</a:t>
            </a:r>
            <a:endParaRPr lang="ru-RU" dirty="0">
              <a:solidFill>
                <a:srgbClr val="FFFF00"/>
              </a:solidFill>
            </a:endParaRPr>
          </a:p>
          <a:p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ngelina\Desktop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8352928" cy="59766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183</Words>
  <Application>Microsoft Office PowerPoint</Application>
  <PresentationFormat>Экран (4:3)</PresentationFormat>
  <Paragraphs>40</Paragraphs>
  <Slides>16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Традиція дарувати подарунки </vt:lpstr>
      <vt:lpstr>Слайд 5</vt:lpstr>
      <vt:lpstr>Цікаві традиції в інших країнах</vt:lpstr>
      <vt:lpstr>Слайд 7</vt:lpstr>
      <vt:lpstr>Слайд 8</vt:lpstr>
      <vt:lpstr>Слайд 9</vt:lpstr>
      <vt:lpstr> Вірші до свята Святого Миколая</vt:lpstr>
      <vt:lpstr>Слайд 11</vt:lpstr>
      <vt:lpstr>Слайд 12</vt:lpstr>
      <vt:lpstr>Слайд 13</vt:lpstr>
      <vt:lpstr>Народні прикмети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Angelina</dc:creator>
  <cp:lastModifiedBy>Angelina</cp:lastModifiedBy>
  <cp:revision>18</cp:revision>
  <dcterms:created xsi:type="dcterms:W3CDTF">2014-05-17T16:39:28Z</dcterms:created>
  <dcterms:modified xsi:type="dcterms:W3CDTF">2014-05-21T10:36:24Z</dcterms:modified>
</cp:coreProperties>
</file>