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-2016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BF74A4-4BFC-458D-BD71-A52B097B0242}" type="datetimeFigureOut">
              <a:rPr lang="ru-RU" smtClean="0"/>
              <a:t>22.12.2014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D87F5A-DE77-4121-9261-FEAC7ADDA2B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87F5A-DE77-4121-9261-FEAC7ADDA2B7}" type="slidenum">
              <a:rPr lang="ru-RU" smtClean="0"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428604"/>
            <a:ext cx="8229600" cy="2209800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Матеріали</a:t>
            </a:r>
            <a:r>
              <a:rPr lang="ru-RU" dirty="0" smtClean="0"/>
              <a:t> та </a:t>
            </a:r>
            <a:r>
              <a:rPr lang="ru-RU" dirty="0" err="1" smtClean="0"/>
              <a:t>інструменти</a:t>
            </a:r>
            <a:r>
              <a:rPr lang="ru-RU" dirty="0" smtClean="0"/>
              <a:t> для </a:t>
            </a:r>
            <a:r>
              <a:rPr lang="ru-RU" dirty="0" err="1" smtClean="0"/>
              <a:t>вишивання</a:t>
            </a:r>
            <a:r>
              <a:rPr lang="ru-RU" dirty="0" smtClean="0"/>
              <a:t> </a:t>
            </a:r>
            <a:r>
              <a:rPr lang="ru-RU" dirty="0" err="1" smtClean="0"/>
              <a:t>шовковими</a:t>
            </a:r>
            <a:r>
              <a:rPr lang="ru-RU" dirty="0" smtClean="0"/>
              <a:t> </a:t>
            </a:r>
            <a:r>
              <a:rPr lang="ru-RU" dirty="0" err="1" smtClean="0"/>
              <a:t>стрічками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3314" name="Picture 2" descr="Немного цветочков Вышивка &quot; ProstoDelkino.com - поделки своими руками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643182"/>
            <a:ext cx="4143372" cy="3107530"/>
          </a:xfrm>
          <a:prstGeom prst="rect">
            <a:avLst/>
          </a:prstGeom>
          <a:noFill/>
        </p:spPr>
      </p:pic>
      <p:pic>
        <p:nvPicPr>
          <p:cNvPr id="13316" name="Picture 4" descr="Вышивка шелковыми лентами. Посиделки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2066" y="2605738"/>
            <a:ext cx="3571900" cy="42522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dirty="0" smtClean="0"/>
              <a:t>Лампа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428737"/>
            <a:ext cx="8229600" cy="2786081"/>
          </a:xfrm>
        </p:spPr>
        <p:txBody>
          <a:bodyPr>
            <a:normAutofit lnSpcReduction="10000"/>
          </a:bodyPr>
          <a:lstStyle/>
          <a:p>
            <a:r>
              <a:rPr lang="ru-RU" dirty="0" err="1" smtClean="0"/>
              <a:t>Вишивати</a:t>
            </a:r>
            <a:r>
              <a:rPr lang="ru-RU" dirty="0" smtClean="0"/>
              <a:t> </a:t>
            </a:r>
            <a:r>
              <a:rPr lang="ru-RU" dirty="0" err="1" smtClean="0"/>
              <a:t>необхідно</a:t>
            </a:r>
            <a:r>
              <a:rPr lang="ru-RU" dirty="0" smtClean="0"/>
              <a:t> при </a:t>
            </a:r>
            <a:r>
              <a:rPr lang="ru-RU" dirty="0" err="1" smtClean="0"/>
              <a:t>хорошому</a:t>
            </a:r>
            <a:r>
              <a:rPr lang="ru-RU" dirty="0" smtClean="0"/>
              <a:t> </a:t>
            </a:r>
            <a:r>
              <a:rPr lang="ru-RU" dirty="0" err="1" smtClean="0"/>
              <a:t>освітленні</a:t>
            </a:r>
            <a:r>
              <a:rPr lang="ru-RU" dirty="0" smtClean="0"/>
              <a:t>, </a:t>
            </a:r>
            <a:r>
              <a:rPr lang="ru-RU" dirty="0" err="1" smtClean="0"/>
              <a:t>краще</a:t>
            </a:r>
            <a:r>
              <a:rPr lang="ru-RU" dirty="0" smtClean="0"/>
              <a:t> вдень. По </a:t>
            </a:r>
            <a:r>
              <a:rPr lang="ru-RU" dirty="0" err="1" smtClean="0"/>
              <a:t>можливості</a:t>
            </a:r>
            <a:r>
              <a:rPr lang="ru-RU" dirty="0" smtClean="0"/>
              <a:t>, </a:t>
            </a:r>
            <a:r>
              <a:rPr lang="ru-RU" dirty="0" err="1" smtClean="0"/>
              <a:t>влаштовуйтеся</a:t>
            </a:r>
            <a:r>
              <a:rPr lang="ru-RU" dirty="0" smtClean="0"/>
              <a:t> </a:t>
            </a:r>
            <a:r>
              <a:rPr lang="ru-RU" dirty="0" err="1" smtClean="0"/>
              <a:t>зліва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трохи</a:t>
            </a:r>
            <a:r>
              <a:rPr lang="ru-RU" dirty="0" smtClean="0"/>
              <a:t> боком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джерела</a:t>
            </a:r>
            <a:r>
              <a:rPr lang="ru-RU" dirty="0" smtClean="0"/>
              <a:t> </a:t>
            </a:r>
            <a:r>
              <a:rPr lang="ru-RU" dirty="0" err="1" smtClean="0"/>
              <a:t>світла</a:t>
            </a:r>
            <a:r>
              <a:rPr lang="ru-RU" dirty="0" smtClean="0"/>
              <a:t> (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ви</a:t>
            </a:r>
            <a:r>
              <a:rPr lang="ru-RU" dirty="0" smtClean="0"/>
              <a:t> не </a:t>
            </a:r>
            <a:r>
              <a:rPr lang="ru-RU" dirty="0" err="1" smtClean="0"/>
              <a:t>лівша</a:t>
            </a:r>
            <a:r>
              <a:rPr lang="ru-RU" dirty="0" smtClean="0"/>
              <a:t>). 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освітлення</a:t>
            </a:r>
            <a:r>
              <a:rPr lang="ru-RU" dirty="0" smtClean="0"/>
              <a:t> не </a:t>
            </a:r>
            <a:r>
              <a:rPr lang="ru-RU" dirty="0" err="1" smtClean="0"/>
              <a:t>достатньо</a:t>
            </a:r>
            <a:r>
              <a:rPr lang="ru-RU" dirty="0" smtClean="0"/>
              <a:t>, то </a:t>
            </a:r>
            <a:r>
              <a:rPr lang="ru-RU" dirty="0" err="1" smtClean="0"/>
              <a:t>необхідно</a:t>
            </a:r>
            <a:r>
              <a:rPr lang="ru-RU" dirty="0" smtClean="0"/>
              <a:t> </a:t>
            </a:r>
            <a:r>
              <a:rPr lang="ru-RU" dirty="0" err="1" smtClean="0"/>
              <a:t>використовувати</a:t>
            </a:r>
            <a:r>
              <a:rPr lang="ru-RU" dirty="0" smtClean="0"/>
              <a:t> лампу.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36866" name="Picture 2" descr="http://ludahtlm.ucoz.ua/urok2/lampa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0364" y="4214818"/>
            <a:ext cx="2500330" cy="25003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err="1" smtClean="0"/>
              <a:t>Художня</a:t>
            </a:r>
            <a:r>
              <a:rPr lang="ru-RU" dirty="0" smtClean="0"/>
              <a:t> </a:t>
            </a:r>
            <a:r>
              <a:rPr lang="ru-RU" dirty="0" err="1" smtClean="0"/>
              <a:t>вишивка</a:t>
            </a:r>
            <a:r>
              <a:rPr lang="ru-RU" dirty="0" smtClean="0"/>
              <a:t> - один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традиційних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самобутніх</a:t>
            </a:r>
            <a:r>
              <a:rPr lang="ru-RU" dirty="0" smtClean="0"/>
              <a:t> </a:t>
            </a:r>
            <a:r>
              <a:rPr lang="ru-RU" dirty="0" err="1" smtClean="0"/>
              <a:t>гілок</a:t>
            </a:r>
            <a:r>
              <a:rPr lang="ru-RU" dirty="0" smtClean="0"/>
              <a:t> </a:t>
            </a:r>
            <a:r>
              <a:rPr lang="ru-RU" dirty="0" err="1" smtClean="0"/>
              <a:t>українського</a:t>
            </a:r>
            <a:r>
              <a:rPr lang="ru-RU" dirty="0" smtClean="0"/>
              <a:t> народного декоративного </a:t>
            </a:r>
            <a:r>
              <a:rPr lang="ru-RU" dirty="0" err="1" smtClean="0"/>
              <a:t>мистецтва</a:t>
            </a:r>
            <a:r>
              <a:rPr lang="ru-RU" dirty="0" smtClean="0"/>
              <a:t>. Цей вид </a:t>
            </a:r>
            <a:r>
              <a:rPr lang="ru-RU" dirty="0" err="1" smtClean="0"/>
              <a:t>рукоділля</a:t>
            </a:r>
            <a:r>
              <a:rPr lang="ru-RU" dirty="0" smtClean="0"/>
              <a:t> </a:t>
            </a:r>
            <a:r>
              <a:rPr lang="ru-RU" dirty="0" err="1" smtClean="0"/>
              <a:t>змінювався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вдосконалювався</a:t>
            </a:r>
            <a:r>
              <a:rPr lang="ru-RU" dirty="0" smtClean="0"/>
              <a:t> </a:t>
            </a:r>
            <a:r>
              <a:rPr lang="ru-RU" dirty="0" err="1" smtClean="0"/>
              <a:t>паралельно</a:t>
            </a:r>
            <a:r>
              <a:rPr lang="ru-RU" dirty="0" smtClean="0"/>
              <a:t> </a:t>
            </a:r>
            <a:r>
              <a:rPr lang="ru-RU" dirty="0" err="1" smtClean="0"/>
              <a:t>історичним</a:t>
            </a:r>
            <a:r>
              <a:rPr lang="ru-RU" dirty="0" smtClean="0"/>
              <a:t> </a:t>
            </a:r>
            <a:r>
              <a:rPr lang="ru-RU" dirty="0" err="1" smtClean="0"/>
              <a:t>етапам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людства</a:t>
            </a:r>
            <a:r>
              <a:rPr lang="ru-RU" dirty="0" smtClean="0"/>
              <a:t>, </a:t>
            </a:r>
            <a:r>
              <a:rPr lang="ru-RU" dirty="0" err="1" smtClean="0"/>
              <a:t>відображав</a:t>
            </a:r>
            <a:r>
              <a:rPr lang="ru-RU" dirty="0" smtClean="0"/>
              <a:t> </a:t>
            </a:r>
            <a:r>
              <a:rPr lang="ru-RU" dirty="0" err="1" smtClean="0"/>
              <a:t>прогрес</a:t>
            </a:r>
            <a:r>
              <a:rPr lang="ru-RU" dirty="0" smtClean="0"/>
              <a:t> </a:t>
            </a:r>
            <a:r>
              <a:rPr lang="ru-RU" dirty="0" err="1" smtClean="0"/>
              <a:t>культури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Для </a:t>
            </a:r>
            <a:r>
              <a:rPr lang="ru-RU" dirty="0" err="1" smtClean="0"/>
              <a:t>вишивання</a:t>
            </a:r>
            <a:r>
              <a:rPr lang="ru-RU" dirty="0" smtClean="0"/>
              <a:t> </a:t>
            </a:r>
            <a:r>
              <a:rPr lang="ru-RU" dirty="0" err="1" smtClean="0"/>
              <a:t>стрічкою</a:t>
            </a:r>
            <a:r>
              <a:rPr lang="ru-RU" dirty="0" smtClean="0"/>
              <a:t> </a:t>
            </a:r>
            <a:r>
              <a:rPr lang="ru-RU" dirty="0" err="1" smtClean="0"/>
              <a:t>сьогодні</a:t>
            </a:r>
            <a:r>
              <a:rPr lang="ru-RU" dirty="0" smtClean="0"/>
              <a:t> без </a:t>
            </a:r>
            <a:r>
              <a:rPr lang="ru-RU" dirty="0" err="1" smtClean="0"/>
              <a:t>зайвих</a:t>
            </a:r>
            <a:r>
              <a:rPr lang="ru-RU" dirty="0" smtClean="0"/>
              <a:t> </a:t>
            </a:r>
            <a:r>
              <a:rPr lang="ru-RU" dirty="0" err="1" smtClean="0"/>
              <a:t>зусиль</a:t>
            </a:r>
            <a:r>
              <a:rPr lang="ru-RU" dirty="0" smtClean="0"/>
              <a:t>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придбати</a:t>
            </a:r>
            <a:r>
              <a:rPr lang="ru-RU" dirty="0" smtClean="0"/>
              <a:t> все </a:t>
            </a:r>
            <a:r>
              <a:rPr lang="ru-RU" dirty="0" err="1" smtClean="0"/>
              <a:t>необхідне</a:t>
            </a:r>
            <a:r>
              <a:rPr lang="ru-RU" dirty="0" smtClean="0"/>
              <a:t> - в магазинах широкий </a:t>
            </a:r>
            <a:r>
              <a:rPr lang="ru-RU" dirty="0" err="1" smtClean="0"/>
              <a:t>вибір</a:t>
            </a:r>
            <a:r>
              <a:rPr lang="ru-RU" dirty="0" smtClean="0"/>
              <a:t> </a:t>
            </a:r>
            <a:r>
              <a:rPr lang="ru-RU" dirty="0" err="1" smtClean="0"/>
              <a:t>стрічки</a:t>
            </a:r>
            <a:r>
              <a:rPr lang="ru-RU" dirty="0" smtClean="0"/>
              <a:t> </a:t>
            </a:r>
            <a:r>
              <a:rPr lang="ru-RU" dirty="0" err="1" smtClean="0"/>
              <a:t>усіх</a:t>
            </a:r>
            <a:r>
              <a:rPr lang="ru-RU" dirty="0" smtClean="0"/>
              <a:t> </a:t>
            </a:r>
            <a:r>
              <a:rPr lang="ru-RU" dirty="0" err="1" smtClean="0"/>
              <a:t>кольорів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фактур, а </a:t>
            </a:r>
            <a:r>
              <a:rPr lang="ru-RU" dirty="0" err="1" smtClean="0"/>
              <a:t>замість</a:t>
            </a:r>
            <a:r>
              <a:rPr lang="ru-RU" dirty="0" smtClean="0"/>
              <a:t> </a:t>
            </a:r>
            <a:r>
              <a:rPr lang="ru-RU" dirty="0" err="1" smtClean="0"/>
              <a:t>канви</a:t>
            </a:r>
            <a:r>
              <a:rPr lang="ru-RU" dirty="0" smtClean="0"/>
              <a:t> </a:t>
            </a:r>
            <a:r>
              <a:rPr lang="ru-RU" dirty="0" err="1" smtClean="0"/>
              <a:t>підійде</a:t>
            </a:r>
            <a:r>
              <a:rPr lang="ru-RU" dirty="0" smtClean="0"/>
              <a:t> </a:t>
            </a:r>
            <a:r>
              <a:rPr lang="ru-RU" dirty="0" err="1" smtClean="0"/>
              <a:t>будь-яка</a:t>
            </a:r>
            <a:r>
              <a:rPr lang="ru-RU" dirty="0" smtClean="0"/>
              <a:t> тканина. </a:t>
            </a:r>
            <a:r>
              <a:rPr lang="ru-RU" dirty="0" err="1" smtClean="0"/>
              <a:t>Ця</a:t>
            </a:r>
            <a:r>
              <a:rPr lang="ru-RU" dirty="0" smtClean="0"/>
              <a:t> </a:t>
            </a:r>
            <a:r>
              <a:rPr lang="ru-RU" dirty="0" err="1" smtClean="0"/>
              <a:t>вишивка</a:t>
            </a:r>
            <a:r>
              <a:rPr lang="ru-RU" dirty="0" smtClean="0"/>
              <a:t> не </a:t>
            </a:r>
            <a:r>
              <a:rPr lang="ru-RU" dirty="0" err="1" smtClean="0"/>
              <a:t>потребує</a:t>
            </a:r>
            <a:r>
              <a:rPr lang="ru-RU" dirty="0" smtClean="0"/>
              <a:t> </a:t>
            </a:r>
            <a:r>
              <a:rPr lang="ru-RU" dirty="0" err="1" smtClean="0"/>
              <a:t>складних</a:t>
            </a:r>
            <a:r>
              <a:rPr lang="ru-RU" dirty="0" smtClean="0"/>
              <a:t> </a:t>
            </a:r>
            <a:r>
              <a:rPr lang="ru-RU" dirty="0" err="1" smtClean="0"/>
              <a:t>пристосувань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великих </a:t>
            </a:r>
            <a:r>
              <a:rPr lang="ru-RU" dirty="0" err="1" smtClean="0"/>
              <a:t>витрат</a:t>
            </a:r>
            <a:r>
              <a:rPr lang="ru-RU" dirty="0" smtClean="0"/>
              <a:t>. До того ж тут </a:t>
            </a:r>
            <a:r>
              <a:rPr lang="ru-RU" dirty="0" err="1" smtClean="0"/>
              <a:t>використовуються</a:t>
            </a:r>
            <a:r>
              <a:rPr lang="ru-RU" dirty="0" smtClean="0"/>
              <a:t> </a:t>
            </a:r>
            <a:r>
              <a:rPr lang="ru-RU" dirty="0" err="1" smtClean="0"/>
              <a:t>звичайні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всім</a:t>
            </a:r>
            <a:r>
              <a:rPr lang="ru-RU" dirty="0" smtClean="0"/>
              <a:t> </a:t>
            </a:r>
            <a:r>
              <a:rPr lang="ru-RU" dirty="0" err="1" smtClean="0"/>
              <a:t>відомі</a:t>
            </a:r>
            <a:r>
              <a:rPr lang="ru-RU" dirty="0" smtClean="0"/>
              <a:t> </a:t>
            </a:r>
            <a:r>
              <a:rPr lang="ru-RU" dirty="0" err="1" smtClean="0"/>
              <a:t>прийоми</a:t>
            </a:r>
            <a:r>
              <a:rPr lang="ru-RU" dirty="0" smtClean="0"/>
              <a:t> </a:t>
            </a:r>
            <a:r>
              <a:rPr lang="ru-RU" dirty="0" err="1" smtClean="0"/>
              <a:t>вишивки</a:t>
            </a:r>
            <a:r>
              <a:rPr lang="ru-RU" dirty="0" smtClean="0"/>
              <a:t>. </a:t>
            </a:r>
            <a:r>
              <a:rPr lang="ru-RU" dirty="0" err="1" smtClean="0"/>
              <a:t>Особливість</a:t>
            </a:r>
            <a:r>
              <a:rPr lang="ru-RU" dirty="0" smtClean="0"/>
              <a:t> </a:t>
            </a:r>
            <a:r>
              <a:rPr lang="ru-RU" dirty="0" err="1" smtClean="0"/>
              <a:t>вишивки</a:t>
            </a:r>
            <a:r>
              <a:rPr lang="ru-RU" dirty="0" smtClean="0"/>
              <a:t> </a:t>
            </a:r>
            <a:r>
              <a:rPr lang="ru-RU" dirty="0" err="1" smtClean="0"/>
              <a:t>стрічкою</a:t>
            </a:r>
            <a:r>
              <a:rPr lang="ru-RU" dirty="0" smtClean="0"/>
              <a:t> </a:t>
            </a:r>
            <a:r>
              <a:rPr lang="ru-RU" dirty="0" err="1" smtClean="0"/>
              <a:t>полягає</a:t>
            </a:r>
            <a:r>
              <a:rPr lang="ru-RU" dirty="0" smtClean="0"/>
              <a:t> в тому, </a:t>
            </a:r>
            <a:r>
              <a:rPr lang="ru-RU" dirty="0" err="1" smtClean="0"/>
              <a:t>що</a:t>
            </a:r>
            <a:r>
              <a:rPr lang="ru-RU" dirty="0" smtClean="0"/>
              <a:t> вона </a:t>
            </a:r>
            <a:r>
              <a:rPr lang="ru-RU" dirty="0" err="1" smtClean="0"/>
              <a:t>надає</a:t>
            </a:r>
            <a:r>
              <a:rPr lang="ru-RU" dirty="0" smtClean="0"/>
              <a:t> </a:t>
            </a:r>
            <a:r>
              <a:rPr lang="ru-RU" dirty="0" err="1" smtClean="0"/>
              <a:t>візерунку</a:t>
            </a:r>
            <a:r>
              <a:rPr lang="ru-RU" dirty="0" smtClean="0"/>
              <a:t> </a:t>
            </a:r>
            <a:r>
              <a:rPr lang="ru-RU" dirty="0" err="1" smtClean="0"/>
              <a:t>об'ємність</a:t>
            </a:r>
            <a:r>
              <a:rPr lang="ru-RU" dirty="0" smtClean="0"/>
              <a:t>. За </a:t>
            </a:r>
            <a:r>
              <a:rPr lang="ru-RU" dirty="0" err="1" smtClean="0"/>
              <a:t>рахунок</a:t>
            </a:r>
            <a:r>
              <a:rPr lang="ru-RU" dirty="0" smtClean="0"/>
              <a:t> того,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стрічка</a:t>
            </a:r>
            <a:r>
              <a:rPr lang="ru-RU" dirty="0" smtClean="0"/>
              <a:t> </a:t>
            </a:r>
            <a:r>
              <a:rPr lang="ru-RU" dirty="0" err="1" smtClean="0"/>
              <a:t>набагато</a:t>
            </a:r>
            <a:r>
              <a:rPr lang="ru-RU" dirty="0" smtClean="0"/>
              <a:t> </a:t>
            </a:r>
            <a:r>
              <a:rPr lang="ru-RU" dirty="0" err="1" smtClean="0"/>
              <a:t>ширша</a:t>
            </a:r>
            <a:r>
              <a:rPr lang="ru-RU" dirty="0" smtClean="0"/>
              <a:t> ниток, </a:t>
            </a:r>
            <a:r>
              <a:rPr lang="ru-RU" dirty="0" err="1" smtClean="0"/>
              <a:t>вишивка</a:t>
            </a:r>
            <a:r>
              <a:rPr lang="ru-RU" dirty="0" smtClean="0"/>
              <a:t> не </a:t>
            </a:r>
            <a:r>
              <a:rPr lang="ru-RU" dirty="0" err="1" smtClean="0"/>
              <a:t>займає</a:t>
            </a:r>
            <a:r>
              <a:rPr lang="ru-RU" dirty="0" smtClean="0"/>
              <a:t> </a:t>
            </a:r>
            <a:r>
              <a:rPr lang="ru-RU" dirty="0" err="1" smtClean="0"/>
              <a:t>багато</a:t>
            </a:r>
            <a:r>
              <a:rPr lang="ru-RU" dirty="0" smtClean="0"/>
              <a:t> часу, а результат </a:t>
            </a:r>
            <a:r>
              <a:rPr lang="ru-RU" dirty="0" err="1" smtClean="0"/>
              <a:t>виправдає</a:t>
            </a:r>
            <a:r>
              <a:rPr lang="ru-RU" dirty="0" smtClean="0"/>
              <a:t> </a:t>
            </a:r>
            <a:r>
              <a:rPr lang="ru-RU" dirty="0" err="1" smtClean="0"/>
              <a:t>ваші</a:t>
            </a:r>
            <a:r>
              <a:rPr lang="ru-RU" dirty="0" smtClean="0"/>
              <a:t> </a:t>
            </a:r>
            <a:r>
              <a:rPr lang="ru-RU" dirty="0" err="1" smtClean="0"/>
              <a:t>очікування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42908" y="0"/>
            <a:ext cx="8229600" cy="1143000"/>
          </a:xfrm>
        </p:spPr>
        <p:txBody>
          <a:bodyPr/>
          <a:lstStyle/>
          <a:p>
            <a:r>
              <a:rPr lang="ru-RU" i="1" dirty="0" smtClean="0"/>
              <a:t>Тканина для </a:t>
            </a:r>
            <a:r>
              <a:rPr lang="ru-RU" i="1" dirty="0" err="1" smtClean="0"/>
              <a:t>вишивання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500174"/>
            <a:ext cx="8472518" cy="1854201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Для </a:t>
            </a:r>
            <a:r>
              <a:rPr lang="ru-RU" dirty="0" err="1" smtClean="0"/>
              <a:t>вишивання</a:t>
            </a:r>
            <a:r>
              <a:rPr lang="ru-RU" dirty="0" smtClean="0"/>
              <a:t> </a:t>
            </a:r>
            <a:r>
              <a:rPr lang="ru-RU" dirty="0" err="1" smtClean="0"/>
              <a:t>необхідно</a:t>
            </a:r>
            <a:r>
              <a:rPr lang="ru-RU" dirty="0" smtClean="0"/>
              <a:t> </a:t>
            </a:r>
            <a:r>
              <a:rPr lang="ru-RU" dirty="0" err="1" smtClean="0"/>
              <a:t>вибирати</a:t>
            </a:r>
            <a:r>
              <a:rPr lang="ru-RU" dirty="0" smtClean="0"/>
              <a:t> </a:t>
            </a:r>
            <a:r>
              <a:rPr lang="ru-RU" dirty="0" err="1" smtClean="0"/>
              <a:t>світлу</a:t>
            </a:r>
            <a:r>
              <a:rPr lang="ru-RU" dirty="0" smtClean="0"/>
              <a:t> тканину (</a:t>
            </a:r>
            <a:r>
              <a:rPr lang="ru-RU" dirty="0" err="1" smtClean="0"/>
              <a:t>білу</a:t>
            </a:r>
            <a:r>
              <a:rPr lang="ru-RU" dirty="0" smtClean="0"/>
              <a:t>, </a:t>
            </a:r>
            <a:r>
              <a:rPr lang="ru-RU" dirty="0" err="1" smtClean="0"/>
              <a:t>блакитну</a:t>
            </a:r>
            <a:r>
              <a:rPr lang="ru-RU" dirty="0" smtClean="0"/>
              <a:t>, </a:t>
            </a:r>
            <a:r>
              <a:rPr lang="ru-RU" dirty="0" err="1" smtClean="0"/>
              <a:t>жовту</a:t>
            </a:r>
            <a:r>
              <a:rPr lang="ru-RU" dirty="0" smtClean="0"/>
              <a:t>) полотняного </a:t>
            </a:r>
            <a:r>
              <a:rPr lang="ru-RU" dirty="0" err="1" smtClean="0"/>
              <a:t>переплетення</a:t>
            </a:r>
            <a:r>
              <a:rPr lang="ru-RU" dirty="0" smtClean="0"/>
              <a:t>, так яка при </a:t>
            </a:r>
            <a:r>
              <a:rPr lang="ru-RU" dirty="0" err="1" smtClean="0"/>
              <a:t>виконанні</a:t>
            </a:r>
            <a:r>
              <a:rPr lang="ru-RU" dirty="0" smtClean="0"/>
              <a:t> </a:t>
            </a:r>
            <a:r>
              <a:rPr lang="ru-RU" dirty="0" err="1" smtClean="0"/>
              <a:t>багатьох</a:t>
            </a:r>
            <a:r>
              <a:rPr lang="ru-RU" dirty="0" smtClean="0"/>
              <a:t> </a:t>
            </a:r>
            <a:r>
              <a:rPr lang="ru-RU" dirty="0" err="1" smtClean="0"/>
              <a:t>видів</a:t>
            </a:r>
            <a:r>
              <a:rPr lang="ru-RU" dirty="0" smtClean="0"/>
              <a:t> </a:t>
            </a:r>
            <a:r>
              <a:rPr lang="ru-RU" dirty="0" err="1" smtClean="0"/>
              <a:t>швів</a:t>
            </a:r>
            <a:r>
              <a:rPr lang="ru-RU" dirty="0" smtClean="0"/>
              <a:t> доводиться </a:t>
            </a:r>
            <a:r>
              <a:rPr lang="ru-RU" dirty="0" err="1" smtClean="0"/>
              <a:t>лічити</a:t>
            </a:r>
            <a:r>
              <a:rPr lang="ru-RU" dirty="0" smtClean="0"/>
              <a:t> нитки та </a:t>
            </a:r>
            <a:r>
              <a:rPr lang="ru-RU" dirty="0" err="1" smtClean="0"/>
              <a:t>тканині</a:t>
            </a:r>
            <a:r>
              <a:rPr lang="ru-RU" dirty="0" smtClean="0"/>
              <a:t>.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використовувати</a:t>
            </a:r>
            <a:r>
              <a:rPr lang="ru-RU" dirty="0" smtClean="0"/>
              <a:t> канву,  </a:t>
            </a:r>
            <a:r>
              <a:rPr lang="ru-RU" dirty="0" err="1" smtClean="0"/>
              <a:t>льняну</a:t>
            </a:r>
            <a:r>
              <a:rPr lang="ru-RU" dirty="0" smtClean="0"/>
              <a:t> тканину, тканину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льону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лавсаном, </a:t>
            </a:r>
            <a:r>
              <a:rPr lang="ru-RU" dirty="0" err="1" smtClean="0"/>
              <a:t>домоткане</a:t>
            </a:r>
            <a:r>
              <a:rPr lang="ru-RU" dirty="0" smtClean="0"/>
              <a:t> полотно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іншу</a:t>
            </a:r>
            <a:r>
              <a:rPr lang="ru-RU" dirty="0" smtClean="0"/>
              <a:t> тканину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розрідженою</a:t>
            </a:r>
            <a:r>
              <a:rPr lang="ru-RU" dirty="0" smtClean="0"/>
              <a:t> структурою:</a:t>
            </a:r>
            <a:endParaRPr lang="ru-RU" dirty="0"/>
          </a:p>
        </p:txBody>
      </p:sp>
      <p:pic>
        <p:nvPicPr>
          <p:cNvPr id="28674" name="Picture 2" descr="http://ludahtlm.ucoz.ua/urok2/lnjana_tkanina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00166" y="3643314"/>
            <a:ext cx="2847975" cy="1190625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1857356" y="3214686"/>
            <a:ext cx="18846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err="1" smtClean="0">
                <a:solidFill>
                  <a:schemeClr val="tx2">
                    <a:lumMod val="75000"/>
                  </a:schemeClr>
                </a:solidFill>
              </a:rPr>
              <a:t>льняна</a:t>
            </a:r>
            <a:r>
              <a:rPr lang="ru-RU" i="1" dirty="0" smtClean="0">
                <a:solidFill>
                  <a:schemeClr val="tx2">
                    <a:lumMod val="75000"/>
                  </a:schemeClr>
                </a:solidFill>
              </a:rPr>
              <a:t> тканина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928794" y="5143512"/>
            <a:ext cx="18526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err="1" smtClean="0">
                <a:solidFill>
                  <a:schemeClr val="tx2">
                    <a:lumMod val="75000"/>
                  </a:schemeClr>
                </a:solidFill>
              </a:rPr>
              <a:t>льон</a:t>
            </a:r>
            <a:r>
              <a:rPr lang="ru-RU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i="1" dirty="0" err="1" smtClean="0">
                <a:solidFill>
                  <a:schemeClr val="tx2">
                    <a:lumMod val="75000"/>
                  </a:schemeClr>
                </a:solidFill>
              </a:rPr>
              <a:t>з</a:t>
            </a:r>
            <a:r>
              <a:rPr lang="ru-RU" i="1" dirty="0" smtClean="0">
                <a:solidFill>
                  <a:schemeClr val="tx2">
                    <a:lumMod val="75000"/>
                  </a:schemeClr>
                </a:solidFill>
              </a:rPr>
              <a:t> лавсаном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28676" name="Picture 4" descr="http://ludahtlm.ucoz.ua/urok2/lon_z_lavsanom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00166" y="5572140"/>
            <a:ext cx="2876550" cy="1123950"/>
          </a:xfrm>
          <a:prstGeom prst="rect">
            <a:avLst/>
          </a:prstGeom>
          <a:noFill/>
        </p:spPr>
      </p:pic>
      <p:pic>
        <p:nvPicPr>
          <p:cNvPr id="28678" name="Picture 6" descr="http://ludahtlm.ucoz.ua/urok2/domotkane_polotno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286380" y="3714752"/>
            <a:ext cx="2819400" cy="1133476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5572132" y="3286124"/>
            <a:ext cx="23149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err="1" smtClean="0">
                <a:solidFill>
                  <a:schemeClr val="tx2">
                    <a:lumMod val="75000"/>
                  </a:schemeClr>
                </a:solidFill>
              </a:rPr>
              <a:t>домоткане</a:t>
            </a:r>
            <a:r>
              <a:rPr lang="ru-RU" i="1" dirty="0" smtClean="0">
                <a:solidFill>
                  <a:schemeClr val="tx2">
                    <a:lumMod val="75000"/>
                  </a:schemeClr>
                </a:solidFill>
              </a:rPr>
              <a:t> полотно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28680" name="Picture 8" descr="http://ludahtlm.ucoz.ua/urok2/kanva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500694" y="5572140"/>
            <a:ext cx="2490786" cy="1181450"/>
          </a:xfrm>
          <a:prstGeom prst="rect">
            <a:avLst/>
          </a:prstGeom>
          <a:noFill/>
        </p:spPr>
      </p:pic>
      <p:sp>
        <p:nvSpPr>
          <p:cNvPr id="13" name="Прямоугольник 12"/>
          <p:cNvSpPr/>
          <p:nvPr/>
        </p:nvSpPr>
        <p:spPr>
          <a:xfrm>
            <a:off x="6286512" y="5143512"/>
            <a:ext cx="7812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chemeClr val="tx2">
                    <a:lumMod val="75000"/>
                  </a:schemeClr>
                </a:solidFill>
              </a:rPr>
              <a:t>канва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2286048" y="285728"/>
            <a:ext cx="8229600" cy="1143000"/>
          </a:xfrm>
        </p:spPr>
        <p:txBody>
          <a:bodyPr/>
          <a:lstStyle/>
          <a:p>
            <a:r>
              <a:rPr lang="ru-RU" i="1" dirty="0" err="1" smtClean="0"/>
              <a:t>Стрічки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643050"/>
            <a:ext cx="5043494" cy="5783292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Для </a:t>
            </a:r>
            <a:r>
              <a:rPr lang="ru-RU" dirty="0" err="1" smtClean="0"/>
              <a:t>вишивки</a:t>
            </a:r>
            <a:r>
              <a:rPr lang="ru-RU" dirty="0" smtClean="0"/>
              <a:t> </a:t>
            </a:r>
            <a:r>
              <a:rPr lang="ru-RU" dirty="0" err="1" smtClean="0"/>
              <a:t>стрічками</a:t>
            </a:r>
            <a:r>
              <a:rPr lang="ru-RU" dirty="0" smtClean="0"/>
              <a:t>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використовувати</a:t>
            </a:r>
            <a:r>
              <a:rPr lang="ru-RU" dirty="0" smtClean="0"/>
              <a:t> </a:t>
            </a:r>
            <a:r>
              <a:rPr lang="ru-RU" dirty="0" err="1" smtClean="0"/>
              <a:t>шовкові</a:t>
            </a:r>
            <a:r>
              <a:rPr lang="ru-RU" dirty="0" smtClean="0"/>
              <a:t> </a:t>
            </a:r>
            <a:r>
              <a:rPr lang="ru-RU" dirty="0" err="1" smtClean="0"/>
              <a:t>стрічки</a:t>
            </a:r>
            <a:r>
              <a:rPr lang="ru-RU" dirty="0" smtClean="0"/>
              <a:t> та </a:t>
            </a:r>
            <a:r>
              <a:rPr lang="ru-RU" dirty="0" err="1" smtClean="0"/>
              <a:t>стрічки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органзи</a:t>
            </a:r>
            <a:r>
              <a:rPr lang="ru-RU" dirty="0" smtClean="0"/>
              <a:t>, </a:t>
            </a:r>
            <a:r>
              <a:rPr lang="ru-RU" dirty="0" err="1" smtClean="0"/>
              <a:t>мереживні</a:t>
            </a:r>
            <a:r>
              <a:rPr lang="ru-RU" dirty="0" smtClean="0"/>
              <a:t> </a:t>
            </a:r>
            <a:r>
              <a:rPr lang="ru-RU" dirty="0" err="1" smtClean="0"/>
              <a:t>та</a:t>
            </a:r>
            <a:r>
              <a:rPr lang="ru-RU" dirty="0" smtClean="0"/>
              <a:t> </a:t>
            </a:r>
            <a:r>
              <a:rPr lang="ru-RU" dirty="0" err="1" smtClean="0"/>
              <a:t>атласні</a:t>
            </a:r>
            <a:r>
              <a:rPr lang="ru-RU" dirty="0" smtClean="0"/>
              <a:t> </a:t>
            </a:r>
            <a:r>
              <a:rPr lang="ru-RU" dirty="0" err="1" smtClean="0"/>
              <a:t>стрічки</a:t>
            </a:r>
            <a:r>
              <a:rPr lang="ru-RU" dirty="0" smtClean="0"/>
              <a:t>, </a:t>
            </a:r>
            <a:r>
              <a:rPr lang="ru-RU" dirty="0" err="1" smtClean="0"/>
              <a:t>тасьму</a:t>
            </a:r>
            <a:r>
              <a:rPr lang="ru-RU" dirty="0" smtClean="0"/>
              <a:t>. </a:t>
            </a:r>
            <a:r>
              <a:rPr lang="ru-RU" dirty="0" err="1" smtClean="0"/>
              <a:t>Шовкові</a:t>
            </a:r>
            <a:r>
              <a:rPr lang="ru-RU" dirty="0" smtClean="0"/>
              <a:t> </a:t>
            </a:r>
            <a:r>
              <a:rPr lang="ru-RU" dirty="0" err="1" smtClean="0"/>
              <a:t>стрічки</a:t>
            </a:r>
            <a:r>
              <a:rPr lang="ru-RU" dirty="0" smtClean="0"/>
              <a:t>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вільно</a:t>
            </a:r>
            <a:r>
              <a:rPr lang="ru-RU" dirty="0" smtClean="0"/>
              <a:t> </a:t>
            </a:r>
            <a:r>
              <a:rPr lang="ru-RU" dirty="0" err="1" smtClean="0"/>
              <a:t>придбати</a:t>
            </a:r>
            <a:r>
              <a:rPr lang="ru-RU" dirty="0" smtClean="0"/>
              <a:t> в магазинах,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п'ять</a:t>
            </a:r>
            <a:r>
              <a:rPr lang="ru-RU" dirty="0" smtClean="0"/>
              <a:t> </a:t>
            </a:r>
            <a:r>
              <a:rPr lang="ru-RU" dirty="0" err="1" smtClean="0"/>
              <a:t>видів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приблизно</a:t>
            </a:r>
            <a:r>
              <a:rPr lang="ru-RU" dirty="0" smtClean="0"/>
              <a:t> </a:t>
            </a:r>
            <a:r>
              <a:rPr lang="ru-RU" dirty="0" err="1" smtClean="0"/>
              <a:t>двісті</a:t>
            </a:r>
            <a:r>
              <a:rPr lang="ru-RU" dirty="0" smtClean="0"/>
              <a:t> </a:t>
            </a:r>
            <a:r>
              <a:rPr lang="ru-RU" dirty="0" err="1" smtClean="0"/>
              <a:t>забарвлень</a:t>
            </a:r>
            <a:r>
              <a:rPr lang="ru-RU" dirty="0" smtClean="0"/>
              <a:t>. </a:t>
            </a:r>
            <a:r>
              <a:rPr lang="ru-RU" dirty="0" err="1" smtClean="0"/>
              <a:t>Існують</a:t>
            </a:r>
            <a:r>
              <a:rPr lang="ru-RU" dirty="0" smtClean="0"/>
              <a:t> </a:t>
            </a:r>
            <a:r>
              <a:rPr lang="ru-RU" dirty="0" err="1" smtClean="0"/>
              <a:t>стрічки</a:t>
            </a:r>
            <a:r>
              <a:rPr lang="ru-RU" dirty="0" smtClean="0"/>
              <a:t> для </a:t>
            </a:r>
            <a:r>
              <a:rPr lang="ru-RU" dirty="0" err="1" smtClean="0"/>
              <a:t>вишивки</a:t>
            </a:r>
            <a:r>
              <a:rPr lang="ru-RU" dirty="0" smtClean="0"/>
              <a:t> шириною </a:t>
            </a:r>
            <a:r>
              <a:rPr lang="ru-RU" dirty="0" err="1" smtClean="0"/>
              <a:t>від</a:t>
            </a:r>
            <a:r>
              <a:rPr lang="ru-RU" dirty="0" smtClean="0"/>
              <a:t> 3 мм до 12 мм,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величезною</a:t>
            </a:r>
            <a:r>
              <a:rPr lang="ru-RU" dirty="0" smtClean="0"/>
              <a:t> </a:t>
            </a:r>
            <a:r>
              <a:rPr lang="ru-RU" dirty="0" err="1" smtClean="0"/>
              <a:t>палітрою</a:t>
            </a:r>
            <a:r>
              <a:rPr lang="ru-RU" dirty="0" smtClean="0"/>
              <a:t> </a:t>
            </a:r>
            <a:r>
              <a:rPr lang="ru-RU" dirty="0" err="1" smtClean="0"/>
              <a:t>кольорів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відтінків</a:t>
            </a:r>
            <a:r>
              <a:rPr lang="ru-RU" dirty="0" smtClean="0"/>
              <a:t>. </a:t>
            </a:r>
            <a:r>
              <a:rPr lang="ru-RU" dirty="0" err="1" smtClean="0"/>
              <a:t>Зазвичай</a:t>
            </a:r>
            <a:r>
              <a:rPr lang="ru-RU" dirty="0" smtClean="0"/>
              <a:t> для </a:t>
            </a:r>
            <a:r>
              <a:rPr lang="ru-RU" dirty="0" err="1" smtClean="0"/>
              <a:t>вишивки</a:t>
            </a:r>
            <a:r>
              <a:rPr lang="ru-RU" dirty="0" smtClean="0"/>
              <a:t> </a:t>
            </a:r>
            <a:r>
              <a:rPr lang="ru-RU" dirty="0" err="1" smtClean="0"/>
              <a:t>використовують</a:t>
            </a:r>
            <a:r>
              <a:rPr lang="ru-RU" dirty="0" smtClean="0"/>
              <a:t> </a:t>
            </a:r>
            <a:r>
              <a:rPr lang="ru-RU" dirty="0" err="1" smtClean="0"/>
              <a:t>вузьку</a:t>
            </a:r>
            <a:r>
              <a:rPr lang="ru-RU" dirty="0" smtClean="0"/>
              <a:t> </a:t>
            </a:r>
            <a:r>
              <a:rPr lang="ru-RU" dirty="0" err="1" smtClean="0"/>
              <a:t>стрічку</a:t>
            </a:r>
            <a:r>
              <a:rPr lang="ru-RU" dirty="0" smtClean="0"/>
              <a:t>, </a:t>
            </a:r>
            <a:r>
              <a:rPr lang="ru-RU" dirty="0" err="1" smtClean="0"/>
              <a:t>адже</a:t>
            </a:r>
            <a:r>
              <a:rPr lang="ru-RU" dirty="0" smtClean="0"/>
              <a:t> вона </a:t>
            </a:r>
            <a:r>
              <a:rPr lang="ru-RU" dirty="0" err="1" smtClean="0"/>
              <a:t>підходить</a:t>
            </a:r>
            <a:r>
              <a:rPr lang="ru-RU" dirty="0" smtClean="0"/>
              <a:t> практично для </a:t>
            </a:r>
            <a:r>
              <a:rPr lang="ru-RU" dirty="0" err="1" smtClean="0"/>
              <a:t>всіх</a:t>
            </a:r>
            <a:r>
              <a:rPr lang="ru-RU" dirty="0" smtClean="0"/>
              <a:t> тканин. При </a:t>
            </a:r>
            <a:r>
              <a:rPr lang="ru-RU" dirty="0" err="1" smtClean="0"/>
              <a:t>покупці</a:t>
            </a:r>
            <a:r>
              <a:rPr lang="ru-RU" dirty="0" smtClean="0"/>
              <a:t> </a:t>
            </a:r>
            <a:r>
              <a:rPr lang="ru-RU" dirty="0" err="1" smtClean="0"/>
              <a:t>стрічок</a:t>
            </a:r>
            <a:r>
              <a:rPr lang="ru-RU" dirty="0" smtClean="0"/>
              <a:t> </a:t>
            </a:r>
            <a:r>
              <a:rPr lang="ru-RU" dirty="0" err="1" smtClean="0"/>
              <a:t>зверніть</a:t>
            </a:r>
            <a:r>
              <a:rPr lang="ru-RU" dirty="0" smtClean="0"/>
              <a:t> </a:t>
            </a:r>
            <a:r>
              <a:rPr lang="ru-RU" dirty="0" err="1" smtClean="0"/>
              <a:t>увагу</a:t>
            </a:r>
            <a:r>
              <a:rPr lang="ru-RU" dirty="0" smtClean="0"/>
              <a:t> на кромку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ущільнення</a:t>
            </a:r>
            <a:r>
              <a:rPr lang="ru-RU" dirty="0" smtClean="0"/>
              <a:t> по краях. </a:t>
            </a:r>
            <a:r>
              <a:rPr lang="ru-RU" dirty="0" err="1" smtClean="0"/>
              <a:t>Якщо</a:t>
            </a:r>
            <a:r>
              <a:rPr lang="ru-RU" dirty="0" smtClean="0"/>
              <a:t> кромка </a:t>
            </a:r>
            <a:r>
              <a:rPr lang="ru-RU" dirty="0" err="1" smtClean="0"/>
              <a:t>є</a:t>
            </a:r>
            <a:r>
              <a:rPr lang="ru-RU" dirty="0" smtClean="0"/>
              <a:t>, то </a:t>
            </a:r>
            <a:r>
              <a:rPr lang="ru-RU" dirty="0" err="1" smtClean="0"/>
              <a:t>ця</a:t>
            </a:r>
            <a:r>
              <a:rPr lang="ru-RU" dirty="0" smtClean="0"/>
              <a:t> </a:t>
            </a:r>
            <a:r>
              <a:rPr lang="ru-RU" dirty="0" err="1" smtClean="0"/>
              <a:t>стрічка</a:t>
            </a:r>
            <a:r>
              <a:rPr lang="ru-RU" dirty="0" smtClean="0"/>
              <a:t> </a:t>
            </a:r>
            <a:r>
              <a:rPr lang="ru-RU" dirty="0" err="1" smtClean="0"/>
              <a:t>вищої</a:t>
            </a:r>
            <a:r>
              <a:rPr lang="ru-RU" dirty="0" smtClean="0"/>
              <a:t> </a:t>
            </a:r>
            <a:r>
              <a:rPr lang="ru-RU" dirty="0" err="1" smtClean="0"/>
              <a:t>якості</a:t>
            </a:r>
            <a:r>
              <a:rPr lang="ru-RU" dirty="0" smtClean="0"/>
              <a:t>, а 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ні</a:t>
            </a:r>
            <a:r>
              <a:rPr lang="ru-RU" dirty="0" smtClean="0"/>
              <a:t>, то </a:t>
            </a:r>
            <a:r>
              <a:rPr lang="ru-RU" dirty="0" err="1" smtClean="0"/>
              <a:t>це</a:t>
            </a:r>
            <a:r>
              <a:rPr lang="ru-RU" dirty="0" smtClean="0"/>
              <a:t> декоративна </a:t>
            </a:r>
            <a:r>
              <a:rPr lang="ru-RU" dirty="0" err="1" smtClean="0"/>
              <a:t>стрічка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30722" name="Picture 2" descr="http://ludahtlm.ucoz.ua/urok2/strichki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2066" y="2643182"/>
            <a:ext cx="3676650" cy="22669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2428924" y="214290"/>
            <a:ext cx="8229600" cy="1143000"/>
          </a:xfrm>
        </p:spPr>
        <p:txBody>
          <a:bodyPr/>
          <a:lstStyle/>
          <a:p>
            <a:r>
              <a:rPr lang="ru-RU" i="1" dirty="0" err="1" smtClean="0"/>
              <a:t>Голки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00174"/>
            <a:ext cx="5114932" cy="5211764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За величиною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розмірами</a:t>
            </a:r>
            <a:r>
              <a:rPr lang="ru-RU" dirty="0" smtClean="0"/>
              <a:t> </a:t>
            </a:r>
            <a:r>
              <a:rPr lang="ru-RU" dirty="0" err="1" smtClean="0"/>
              <a:t>голки</a:t>
            </a:r>
            <a:r>
              <a:rPr lang="ru-RU" dirty="0" smtClean="0"/>
              <a:t> </a:t>
            </a:r>
            <a:r>
              <a:rPr lang="ru-RU" dirty="0" err="1" smtClean="0"/>
              <a:t>бувають</a:t>
            </a:r>
            <a:r>
              <a:rPr lang="ru-RU" dirty="0" smtClean="0"/>
              <a:t> </a:t>
            </a:r>
            <a:r>
              <a:rPr lang="ru-RU" dirty="0" err="1" smtClean="0"/>
              <a:t>різні</a:t>
            </a:r>
            <a:r>
              <a:rPr lang="ru-RU" dirty="0" smtClean="0"/>
              <a:t>. Нам треба так </a:t>
            </a:r>
            <a:r>
              <a:rPr lang="ru-RU" dirty="0" err="1" smtClean="0"/>
              <a:t>підібрати</a:t>
            </a:r>
            <a:r>
              <a:rPr lang="ru-RU" dirty="0" smtClean="0"/>
              <a:t> </a:t>
            </a:r>
            <a:r>
              <a:rPr lang="ru-RU" dirty="0" err="1" smtClean="0"/>
              <a:t>голку</a:t>
            </a:r>
            <a:r>
              <a:rPr lang="ru-RU" dirty="0" smtClean="0"/>
              <a:t>, </a:t>
            </a:r>
            <a:r>
              <a:rPr lang="ru-RU" dirty="0" err="1" smtClean="0"/>
              <a:t>щоб</a:t>
            </a:r>
            <a:r>
              <a:rPr lang="ru-RU" dirty="0" smtClean="0"/>
              <a:t> по </a:t>
            </a:r>
            <a:r>
              <a:rPr lang="ru-RU" dirty="0" err="1" smtClean="0"/>
              <a:t>ширині</a:t>
            </a:r>
            <a:r>
              <a:rPr lang="ru-RU" dirty="0" smtClean="0"/>
              <a:t> </a:t>
            </a:r>
            <a:r>
              <a:rPr lang="ru-RU" dirty="0" err="1" smtClean="0"/>
              <a:t>стрічка</a:t>
            </a:r>
            <a:r>
              <a:rPr lang="ru-RU" dirty="0" smtClean="0"/>
              <a:t> </a:t>
            </a:r>
            <a:r>
              <a:rPr lang="ru-RU" dirty="0" err="1" smtClean="0"/>
              <a:t>вільно</a:t>
            </a:r>
            <a:r>
              <a:rPr lang="ru-RU" dirty="0" smtClean="0"/>
              <a:t> проходила у </a:t>
            </a:r>
            <a:r>
              <a:rPr lang="ru-RU" dirty="0" err="1" smtClean="0"/>
              <a:t>вушко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відповідала</a:t>
            </a:r>
            <a:r>
              <a:rPr lang="ru-RU" dirty="0" smtClean="0"/>
              <a:t> </a:t>
            </a:r>
            <a:r>
              <a:rPr lang="ru-RU" dirty="0" err="1" smtClean="0"/>
              <a:t>ширині</a:t>
            </a:r>
            <a:r>
              <a:rPr lang="ru-RU" dirty="0" smtClean="0"/>
              <a:t> </a:t>
            </a:r>
            <a:r>
              <a:rPr lang="ru-RU" dirty="0" err="1" smtClean="0"/>
              <a:t>вушка</a:t>
            </a:r>
            <a:r>
              <a:rPr lang="ru-RU" dirty="0" smtClean="0"/>
              <a:t>. </a:t>
            </a:r>
            <a:r>
              <a:rPr lang="ru-RU" dirty="0" err="1" smtClean="0"/>
              <a:t>Якщо</a:t>
            </a:r>
            <a:r>
              <a:rPr lang="ru-RU" dirty="0" smtClean="0"/>
              <a:t> ширина </a:t>
            </a:r>
            <a:r>
              <a:rPr lang="ru-RU" dirty="0" err="1" smtClean="0"/>
              <a:t>стрічки</a:t>
            </a:r>
            <a:r>
              <a:rPr lang="ru-RU" dirty="0" smtClean="0"/>
              <a:t> 3 мм, </a:t>
            </a:r>
            <a:r>
              <a:rPr lang="ru-RU" dirty="0" err="1" smtClean="0"/>
              <a:t>використовуємо</a:t>
            </a:r>
            <a:r>
              <a:rPr lang="ru-RU" dirty="0" smtClean="0"/>
              <a:t> </a:t>
            </a:r>
            <a:r>
              <a:rPr lang="ru-RU" dirty="0" err="1" smtClean="0"/>
              <a:t>голку</a:t>
            </a:r>
            <a:r>
              <a:rPr lang="ru-RU" dirty="0" smtClean="0"/>
              <a:t> номер 24. 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стрічка</a:t>
            </a:r>
            <a:r>
              <a:rPr lang="ru-RU" dirty="0" smtClean="0"/>
              <a:t> </a:t>
            </a:r>
            <a:r>
              <a:rPr lang="ru-RU" dirty="0" err="1" smtClean="0"/>
              <a:t>ширше</a:t>
            </a:r>
            <a:r>
              <a:rPr lang="ru-RU" dirty="0" smtClean="0"/>
              <a:t> </a:t>
            </a:r>
            <a:r>
              <a:rPr lang="ru-RU" dirty="0" err="1" smtClean="0"/>
              <a:t>дванадцяти</a:t>
            </a:r>
            <a:r>
              <a:rPr lang="ru-RU" dirty="0" smtClean="0"/>
              <a:t>, </a:t>
            </a:r>
            <a:r>
              <a:rPr lang="ru-RU" dirty="0" err="1" smtClean="0"/>
              <a:t>дев'яти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семи </a:t>
            </a:r>
            <a:r>
              <a:rPr lang="ru-RU" dirty="0" err="1" smtClean="0"/>
              <a:t>міліметрів</a:t>
            </a:r>
            <a:r>
              <a:rPr lang="ru-RU" dirty="0" smtClean="0"/>
              <a:t>, то </a:t>
            </a:r>
            <a:r>
              <a:rPr lang="ru-RU" dirty="0" err="1" smtClean="0"/>
              <a:t>необхідно</a:t>
            </a:r>
            <a:r>
              <a:rPr lang="ru-RU" dirty="0" smtClean="0"/>
              <a:t> </a:t>
            </a:r>
            <a:r>
              <a:rPr lang="ru-RU" dirty="0" err="1" smtClean="0"/>
              <a:t>використовувати</a:t>
            </a:r>
            <a:r>
              <a:rPr lang="ru-RU" dirty="0" smtClean="0"/>
              <a:t> </a:t>
            </a:r>
            <a:r>
              <a:rPr lang="ru-RU" dirty="0" err="1" smtClean="0"/>
              <a:t>голку</a:t>
            </a:r>
            <a:r>
              <a:rPr lang="ru-RU" dirty="0" smtClean="0"/>
              <a:t> </a:t>
            </a:r>
            <a:r>
              <a:rPr lang="ru-RU" dirty="0" err="1" smtClean="0"/>
              <a:t>номерів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22 до 18. У </a:t>
            </a:r>
            <a:r>
              <a:rPr lang="ru-RU" dirty="0" err="1" smtClean="0"/>
              <a:t>вишиванні</a:t>
            </a:r>
            <a:r>
              <a:rPr lang="ru-RU" dirty="0" smtClean="0"/>
              <a:t> номер </a:t>
            </a:r>
            <a:r>
              <a:rPr lang="ru-RU" dirty="0" err="1" smtClean="0"/>
              <a:t>розміру</a:t>
            </a:r>
            <a:r>
              <a:rPr lang="ru-RU" dirty="0" smtClean="0"/>
              <a:t> </a:t>
            </a:r>
            <a:r>
              <a:rPr lang="ru-RU" dirty="0" err="1" smtClean="0"/>
              <a:t>голки</a:t>
            </a:r>
            <a:r>
              <a:rPr lang="ru-RU" dirty="0" smtClean="0"/>
              <a:t> </a:t>
            </a:r>
            <a:r>
              <a:rPr lang="ru-RU" dirty="0" err="1" smtClean="0"/>
              <a:t>інший</a:t>
            </a:r>
            <a:r>
              <a:rPr lang="ru-RU" dirty="0" smtClean="0"/>
              <a:t>, </a:t>
            </a:r>
            <a:r>
              <a:rPr lang="ru-RU" dirty="0" err="1" smtClean="0"/>
              <a:t>ніж</a:t>
            </a:r>
            <a:r>
              <a:rPr lang="ru-RU" dirty="0" smtClean="0"/>
              <a:t> при </a:t>
            </a:r>
            <a:r>
              <a:rPr lang="ru-RU" dirty="0" err="1" smtClean="0"/>
              <a:t>звичайному</a:t>
            </a:r>
            <a:r>
              <a:rPr lang="ru-RU" dirty="0" smtClean="0"/>
              <a:t> </a:t>
            </a:r>
            <a:r>
              <a:rPr lang="ru-RU" dirty="0" err="1" smtClean="0"/>
              <a:t>шитті</a:t>
            </a:r>
            <a:r>
              <a:rPr lang="ru-RU" dirty="0" smtClean="0"/>
              <a:t>, - </a:t>
            </a:r>
            <a:r>
              <a:rPr lang="ru-RU" dirty="0" err="1" smtClean="0"/>
              <a:t>чим</a:t>
            </a:r>
            <a:r>
              <a:rPr lang="ru-RU" dirty="0" smtClean="0"/>
              <a:t> величина номера </a:t>
            </a:r>
            <a:r>
              <a:rPr lang="ru-RU" dirty="0" err="1" smtClean="0"/>
              <a:t>більша</a:t>
            </a:r>
            <a:r>
              <a:rPr lang="ru-RU" dirty="0" smtClean="0"/>
              <a:t>, </a:t>
            </a:r>
            <a:r>
              <a:rPr lang="ru-RU" dirty="0" err="1" smtClean="0"/>
              <a:t>тим</a:t>
            </a:r>
            <a:r>
              <a:rPr lang="ru-RU" dirty="0" smtClean="0"/>
              <a:t> вона </a:t>
            </a:r>
            <a:r>
              <a:rPr lang="ru-RU" dirty="0" err="1" smtClean="0"/>
              <a:t>менша</a:t>
            </a:r>
            <a:r>
              <a:rPr lang="ru-RU" dirty="0" smtClean="0"/>
              <a:t>. </a:t>
            </a:r>
            <a:r>
              <a:rPr lang="ru-RU" dirty="0" err="1" smtClean="0"/>
              <a:t>Рекомендується</a:t>
            </a:r>
            <a:r>
              <a:rPr lang="ru-RU" dirty="0" smtClean="0"/>
              <a:t> </a:t>
            </a:r>
            <a:r>
              <a:rPr lang="ru-RU" dirty="0" err="1" smtClean="0"/>
              <a:t>відразу</a:t>
            </a:r>
            <a:r>
              <a:rPr lang="ru-RU" dirty="0" smtClean="0"/>
              <a:t> </a:t>
            </a:r>
            <a:r>
              <a:rPr lang="ru-RU" dirty="0" err="1" smtClean="0"/>
              <a:t>купити</a:t>
            </a:r>
            <a:r>
              <a:rPr lang="ru-RU" dirty="0" smtClean="0"/>
              <a:t> </a:t>
            </a:r>
            <a:r>
              <a:rPr lang="ru-RU" dirty="0" err="1" smtClean="0"/>
              <a:t>набір</a:t>
            </a:r>
            <a:r>
              <a:rPr lang="ru-RU" dirty="0" smtClean="0"/>
              <a:t> </a:t>
            </a:r>
            <a:r>
              <a:rPr lang="ru-RU" dirty="0" err="1" smtClean="0"/>
              <a:t>голок</a:t>
            </a:r>
            <a:r>
              <a:rPr lang="ru-RU" dirty="0" smtClean="0"/>
              <a:t> для того, </a:t>
            </a:r>
            <a:r>
              <a:rPr lang="ru-RU" dirty="0" err="1" smtClean="0"/>
              <a:t>щоб</a:t>
            </a:r>
            <a:r>
              <a:rPr lang="ru-RU" dirty="0" smtClean="0"/>
              <a:t> вони </a:t>
            </a:r>
            <a:r>
              <a:rPr lang="ru-RU" dirty="0" err="1" smtClean="0"/>
              <a:t>згодом</a:t>
            </a:r>
            <a:r>
              <a:rPr lang="ru-RU" dirty="0" smtClean="0"/>
              <a:t> стали в </a:t>
            </a:r>
            <a:r>
              <a:rPr lang="ru-RU" dirty="0" err="1" smtClean="0"/>
              <a:t>нагоді</a:t>
            </a:r>
            <a:r>
              <a:rPr lang="ru-RU" dirty="0" smtClean="0"/>
              <a:t> вам в </a:t>
            </a:r>
            <a:r>
              <a:rPr lang="ru-RU" dirty="0" err="1" smtClean="0"/>
              <a:t>подальшій</a:t>
            </a:r>
            <a:r>
              <a:rPr lang="ru-RU" dirty="0" smtClean="0"/>
              <a:t> </a:t>
            </a:r>
            <a:r>
              <a:rPr lang="ru-RU" dirty="0" err="1" smtClean="0"/>
              <a:t>роботі</a:t>
            </a:r>
            <a:r>
              <a:rPr lang="ru-RU" dirty="0" smtClean="0"/>
              <a:t> для </a:t>
            </a:r>
            <a:r>
              <a:rPr lang="ru-RU" dirty="0" err="1" smtClean="0"/>
              <a:t>інших</a:t>
            </a:r>
            <a:r>
              <a:rPr lang="ru-RU" dirty="0" smtClean="0"/>
              <a:t> </a:t>
            </a:r>
            <a:r>
              <a:rPr lang="ru-RU" dirty="0" err="1" smtClean="0"/>
              <a:t>творчих</a:t>
            </a:r>
            <a:r>
              <a:rPr lang="ru-RU" dirty="0" smtClean="0"/>
              <a:t> </a:t>
            </a:r>
            <a:r>
              <a:rPr lang="ru-RU" dirty="0" err="1" smtClean="0"/>
              <a:t>робіт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31746" name="Picture 2" descr="http://ludahtlm.ucoz.ua/urok2/golki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3504" y="2714620"/>
            <a:ext cx="3357586" cy="249751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2571800" y="214290"/>
            <a:ext cx="8229600" cy="1143000"/>
          </a:xfrm>
        </p:spPr>
        <p:txBody>
          <a:bodyPr/>
          <a:lstStyle/>
          <a:p>
            <a:r>
              <a:rPr lang="ru-RU" i="1" dirty="0" err="1" smtClean="0"/>
              <a:t>Ножиці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428737"/>
            <a:ext cx="8501122" cy="2500329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Для </a:t>
            </a:r>
            <a:r>
              <a:rPr lang="ru-RU" dirty="0" err="1" smtClean="0"/>
              <a:t>вишивання</a:t>
            </a:r>
            <a:r>
              <a:rPr lang="ru-RU" dirty="0" smtClean="0"/>
              <a:t> </a:t>
            </a:r>
            <a:r>
              <a:rPr lang="ru-RU" dirty="0" err="1" smtClean="0"/>
              <a:t>необхідно</a:t>
            </a:r>
            <a:r>
              <a:rPr lang="ru-RU" dirty="0" smtClean="0"/>
              <a:t> </a:t>
            </a:r>
            <a:r>
              <a:rPr lang="ru-RU" dirty="0" err="1" smtClean="0"/>
              <a:t>мати</a:t>
            </a:r>
            <a:r>
              <a:rPr lang="ru-RU" dirty="0" smtClean="0"/>
              <a:t> </a:t>
            </a:r>
            <a:r>
              <a:rPr lang="ru-RU" dirty="0" err="1" smtClean="0"/>
              <a:t>великі</a:t>
            </a:r>
            <a:r>
              <a:rPr lang="ru-RU" dirty="0" smtClean="0"/>
              <a:t> та </a:t>
            </a:r>
            <a:r>
              <a:rPr lang="ru-RU" dirty="0" err="1" smtClean="0"/>
              <a:t>маленькі</a:t>
            </a:r>
            <a:r>
              <a:rPr lang="ru-RU" dirty="0" smtClean="0"/>
              <a:t> </a:t>
            </a:r>
            <a:r>
              <a:rPr lang="ru-RU" dirty="0" err="1" smtClean="0"/>
              <a:t>ножиці</a:t>
            </a:r>
            <a:r>
              <a:rPr lang="ru-RU" dirty="0" smtClean="0"/>
              <a:t>. </a:t>
            </a:r>
            <a:r>
              <a:rPr lang="ru-RU" dirty="0" err="1" smtClean="0"/>
              <a:t>Маленькі</a:t>
            </a:r>
            <a:r>
              <a:rPr lang="ru-RU" dirty="0" smtClean="0"/>
              <a:t> </a:t>
            </a:r>
            <a:r>
              <a:rPr lang="ru-RU" dirty="0" err="1" smtClean="0"/>
              <a:t>ножиці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гострими</a:t>
            </a:r>
            <a:r>
              <a:rPr lang="ru-RU" dirty="0" smtClean="0"/>
              <a:t> </a:t>
            </a:r>
            <a:r>
              <a:rPr lang="ru-RU" dirty="0" err="1" smtClean="0"/>
              <a:t>кінцями</a:t>
            </a:r>
            <a:r>
              <a:rPr lang="ru-RU" dirty="0" smtClean="0"/>
              <a:t> </a:t>
            </a:r>
            <a:r>
              <a:rPr lang="ru-RU" dirty="0" err="1" smtClean="0"/>
              <a:t>використовуються</a:t>
            </a:r>
            <a:r>
              <a:rPr lang="ru-RU" dirty="0" smtClean="0"/>
              <a:t> для </a:t>
            </a:r>
            <a:r>
              <a:rPr lang="ru-RU" dirty="0" err="1" smtClean="0"/>
              <a:t>підрізання</a:t>
            </a:r>
            <a:r>
              <a:rPr lang="ru-RU" dirty="0" smtClean="0"/>
              <a:t> ниток та </a:t>
            </a:r>
            <a:r>
              <a:rPr lang="ru-RU" dirty="0" err="1" smtClean="0"/>
              <a:t>стрічок</a:t>
            </a:r>
            <a:r>
              <a:rPr lang="ru-RU" dirty="0" smtClean="0"/>
              <a:t>. А великими </a:t>
            </a:r>
            <a:r>
              <a:rPr lang="ru-RU" dirty="0" err="1" smtClean="0"/>
              <a:t>ножицями</a:t>
            </a:r>
            <a:r>
              <a:rPr lang="ru-RU" dirty="0" smtClean="0"/>
              <a:t> </a:t>
            </a:r>
            <a:r>
              <a:rPr lang="ru-RU" dirty="0" err="1" smtClean="0"/>
              <a:t>розрізають</a:t>
            </a:r>
            <a:r>
              <a:rPr lang="ru-RU" dirty="0" smtClean="0"/>
              <a:t> тканину.</a:t>
            </a:r>
            <a:endParaRPr lang="ru-RU" dirty="0"/>
          </a:p>
        </p:txBody>
      </p:sp>
      <p:pic>
        <p:nvPicPr>
          <p:cNvPr id="32770" name="Picture 2" descr="http://ludahtlm.ucoz.ua/urok2/nozhici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3786190"/>
            <a:ext cx="3214710" cy="27580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2214610" y="214290"/>
            <a:ext cx="8229600" cy="1143000"/>
          </a:xfrm>
        </p:spPr>
        <p:txBody>
          <a:bodyPr/>
          <a:lstStyle/>
          <a:p>
            <a:r>
              <a:rPr lang="ru-RU" i="1" dirty="0" err="1" smtClean="0"/>
              <a:t>П’яльці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6237"/>
            <a:ext cx="8329642" cy="2354267"/>
          </a:xfrm>
        </p:spPr>
        <p:txBody>
          <a:bodyPr>
            <a:normAutofit fontScale="77500" lnSpcReduction="20000"/>
          </a:bodyPr>
          <a:lstStyle/>
          <a:p>
            <a:r>
              <a:rPr lang="ru-RU" dirty="0" err="1" smtClean="0"/>
              <a:t>П’яльці</a:t>
            </a:r>
            <a:r>
              <a:rPr lang="ru-RU" dirty="0" smtClean="0"/>
              <a:t> –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інструмент</a:t>
            </a:r>
            <a:r>
              <a:rPr lang="ru-RU" dirty="0" smtClean="0"/>
              <a:t> у </a:t>
            </a:r>
            <a:r>
              <a:rPr lang="ru-RU" dirty="0" err="1" smtClean="0"/>
              <a:t>вигляді</a:t>
            </a:r>
            <a:r>
              <a:rPr lang="ru-RU" dirty="0" smtClean="0"/>
              <a:t> </a:t>
            </a:r>
            <a:r>
              <a:rPr lang="ru-RU" dirty="0" err="1" smtClean="0"/>
              <a:t>чотирикутної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округленої</a:t>
            </a:r>
            <a:r>
              <a:rPr lang="ru-RU" dirty="0" smtClean="0"/>
              <a:t> рамки,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допомогою</a:t>
            </a:r>
            <a:r>
              <a:rPr lang="ru-RU" dirty="0" smtClean="0"/>
              <a:t> </a:t>
            </a:r>
            <a:r>
              <a:rPr lang="ru-RU" dirty="0" err="1" smtClean="0"/>
              <a:t>якої</a:t>
            </a:r>
            <a:r>
              <a:rPr lang="ru-RU" dirty="0" smtClean="0"/>
              <a:t> </a:t>
            </a:r>
            <a:r>
              <a:rPr lang="ru-RU" dirty="0" err="1" smtClean="0"/>
              <a:t>тримають</a:t>
            </a:r>
            <a:r>
              <a:rPr lang="ru-RU" dirty="0" smtClean="0"/>
              <a:t> тканину </a:t>
            </a:r>
            <a:r>
              <a:rPr lang="ru-RU" dirty="0" err="1" smtClean="0"/>
              <a:t>натягнутою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уникають</a:t>
            </a:r>
            <a:r>
              <a:rPr lang="ru-RU" dirty="0" smtClean="0"/>
              <a:t> </a:t>
            </a:r>
            <a:r>
              <a:rPr lang="ru-RU" dirty="0" err="1" smtClean="0"/>
              <a:t>стягування</a:t>
            </a:r>
            <a:r>
              <a:rPr lang="ru-RU" dirty="0" smtClean="0"/>
              <a:t> узору,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вишивається</a:t>
            </a:r>
            <a:r>
              <a:rPr lang="ru-RU" dirty="0" smtClean="0"/>
              <a:t>. </a:t>
            </a:r>
            <a:r>
              <a:rPr lang="ru-RU" dirty="0" err="1" smtClean="0"/>
              <a:t>Вишивка</a:t>
            </a:r>
            <a:r>
              <a:rPr lang="ru-RU" dirty="0" smtClean="0"/>
              <a:t> в </a:t>
            </a:r>
            <a:r>
              <a:rPr lang="ru-RU" dirty="0" err="1" smtClean="0"/>
              <a:t>п’яльці</a:t>
            </a:r>
            <a:r>
              <a:rPr lang="ru-RU" dirty="0" smtClean="0"/>
              <a:t> </a:t>
            </a:r>
            <a:r>
              <a:rPr lang="ru-RU" dirty="0" err="1" smtClean="0"/>
              <a:t>щільно</a:t>
            </a:r>
            <a:r>
              <a:rPr lang="ru-RU" dirty="0" smtClean="0"/>
              <a:t> </a:t>
            </a:r>
            <a:r>
              <a:rPr lang="ru-RU" dirty="0" err="1" smtClean="0"/>
              <a:t>натягується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важливо</a:t>
            </a:r>
            <a:r>
              <a:rPr lang="ru-RU" dirty="0" smtClean="0"/>
              <a:t> </a:t>
            </a:r>
            <a:r>
              <a:rPr lang="ru-RU" dirty="0" err="1" smtClean="0"/>
              <a:t>уникати</a:t>
            </a:r>
            <a:r>
              <a:rPr lang="ru-RU" dirty="0" smtClean="0"/>
              <a:t> </a:t>
            </a:r>
            <a:r>
              <a:rPr lang="ru-RU" dirty="0" err="1" smtClean="0"/>
              <a:t>зморшок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деформації</a:t>
            </a:r>
            <a:r>
              <a:rPr lang="ru-RU" dirty="0" smtClean="0"/>
              <a:t> </a:t>
            </a:r>
            <a:r>
              <a:rPr lang="ru-RU" dirty="0" err="1" smtClean="0"/>
              <a:t>тканини</a:t>
            </a:r>
            <a:r>
              <a:rPr lang="ru-RU" dirty="0" smtClean="0"/>
              <a:t>. </a:t>
            </a:r>
            <a:r>
              <a:rPr lang="ru-RU" dirty="0" err="1" smtClean="0"/>
              <a:t>Вишивання</a:t>
            </a:r>
            <a:r>
              <a:rPr lang="ru-RU" dirty="0" smtClean="0"/>
              <a:t> в </a:t>
            </a:r>
            <a:r>
              <a:rPr lang="ru-RU" dirty="0" err="1" smtClean="0"/>
              <a:t>п’яльцях</a:t>
            </a:r>
            <a:r>
              <a:rPr lang="ru-RU" dirty="0" smtClean="0"/>
              <a:t> </a:t>
            </a:r>
            <a:r>
              <a:rPr lang="ru-RU" dirty="0" err="1" smtClean="0"/>
              <a:t>завжди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більш</a:t>
            </a:r>
            <a:r>
              <a:rPr lang="ru-RU" dirty="0" smtClean="0"/>
              <a:t> </a:t>
            </a:r>
            <a:r>
              <a:rPr lang="ru-RU" dirty="0" err="1" smtClean="0"/>
              <a:t>тривалим</a:t>
            </a:r>
            <a:r>
              <a:rPr lang="ru-RU" dirty="0" smtClean="0"/>
              <a:t> </a:t>
            </a:r>
            <a:r>
              <a:rPr lang="ru-RU" dirty="0" err="1" smtClean="0"/>
              <a:t>процесом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33794" name="Picture 2" descr="http://ludahtlm.ucoz.ua/urok2/krugli_pjalci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4643446"/>
            <a:ext cx="2214578" cy="2079244"/>
          </a:xfrm>
          <a:prstGeom prst="rect">
            <a:avLst/>
          </a:prstGeom>
          <a:noFill/>
        </p:spPr>
      </p:pic>
      <p:pic>
        <p:nvPicPr>
          <p:cNvPr id="33796" name="Picture 4" descr="http://ludahtlm.ucoz.ua/urok2/prjamokutni_pjalci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5172074" y="3971933"/>
            <a:ext cx="1571625" cy="3057526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285852" y="4143380"/>
            <a:ext cx="17184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err="1" smtClean="0">
                <a:solidFill>
                  <a:schemeClr val="tx2">
                    <a:lumMod val="75000"/>
                  </a:schemeClr>
                </a:solidFill>
              </a:rPr>
              <a:t>Круглі</a:t>
            </a:r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tx2">
                    <a:lumMod val="75000"/>
                  </a:schemeClr>
                </a:solidFill>
              </a:rPr>
              <a:t>п'яльці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857752" y="4214818"/>
            <a:ext cx="2394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err="1" smtClean="0">
                <a:solidFill>
                  <a:schemeClr val="tx2">
                    <a:lumMod val="75000"/>
                  </a:schemeClr>
                </a:solidFill>
              </a:rPr>
              <a:t>Прямокутні</a:t>
            </a:r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tx2">
                    <a:lumMod val="75000"/>
                  </a:schemeClr>
                </a:solidFill>
              </a:rPr>
              <a:t>п'яльці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dirty="0" err="1" smtClean="0"/>
              <a:t>Лінійка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6237"/>
            <a:ext cx="8258204" cy="4283093"/>
          </a:xfrm>
        </p:spPr>
        <p:txBody>
          <a:bodyPr/>
          <a:lstStyle/>
          <a:p>
            <a:r>
              <a:rPr lang="ru-RU" dirty="0" smtClean="0"/>
              <a:t>З </a:t>
            </a:r>
            <a:r>
              <a:rPr lang="ru-RU" dirty="0" err="1" smtClean="0"/>
              <a:t>допомогою</a:t>
            </a:r>
            <a:r>
              <a:rPr lang="ru-RU" dirty="0" smtClean="0"/>
              <a:t> </a:t>
            </a:r>
            <a:r>
              <a:rPr lang="ru-RU" dirty="0" err="1" smtClean="0"/>
              <a:t>лінійки</a:t>
            </a:r>
            <a:r>
              <a:rPr lang="ru-RU" dirty="0" smtClean="0"/>
              <a:t> </a:t>
            </a:r>
            <a:r>
              <a:rPr lang="ru-RU" dirty="0" err="1" smtClean="0"/>
              <a:t>визначають</a:t>
            </a:r>
            <a:r>
              <a:rPr lang="ru-RU" dirty="0" smtClean="0"/>
              <a:t> </a:t>
            </a:r>
            <a:r>
              <a:rPr lang="ru-RU" dirty="0" err="1" smtClean="0"/>
              <a:t>місце</a:t>
            </a:r>
            <a:r>
              <a:rPr lang="ru-RU" dirty="0" smtClean="0"/>
              <a:t> </a:t>
            </a:r>
            <a:r>
              <a:rPr lang="ru-RU" dirty="0" err="1" smtClean="0"/>
              <a:t>розташування</a:t>
            </a:r>
            <a:r>
              <a:rPr lang="ru-RU" dirty="0" smtClean="0"/>
              <a:t> узору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зразка</a:t>
            </a:r>
            <a:r>
              <a:rPr lang="ru-RU" dirty="0" smtClean="0"/>
              <a:t> </a:t>
            </a:r>
            <a:r>
              <a:rPr lang="ru-RU" dirty="0" err="1" smtClean="0"/>
              <a:t>вишивки</a:t>
            </a:r>
            <a:r>
              <a:rPr lang="ru-RU" dirty="0" smtClean="0"/>
              <a:t>.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допомогою</a:t>
            </a:r>
            <a:r>
              <a:rPr lang="ru-RU" dirty="0" smtClean="0"/>
              <a:t> </a:t>
            </a:r>
            <a:r>
              <a:rPr lang="ru-RU" dirty="0" err="1" smtClean="0"/>
              <a:t>лінійки</a:t>
            </a:r>
            <a:r>
              <a:rPr lang="ru-RU" dirty="0" smtClean="0"/>
              <a:t>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робити</a:t>
            </a:r>
            <a:r>
              <a:rPr lang="ru-RU" dirty="0" smtClean="0"/>
              <a:t> </a:t>
            </a:r>
            <a:r>
              <a:rPr lang="ru-RU" dirty="0" err="1" smtClean="0"/>
              <a:t>розмітку</a:t>
            </a:r>
            <a:r>
              <a:rPr lang="ru-RU" dirty="0" smtClean="0"/>
              <a:t> </a:t>
            </a:r>
            <a:r>
              <a:rPr lang="ru-RU" dirty="0" err="1" smtClean="0"/>
              <a:t>тканини</a:t>
            </a:r>
            <a:r>
              <a:rPr lang="ru-RU" dirty="0" smtClean="0"/>
              <a:t> та </a:t>
            </a:r>
            <a:r>
              <a:rPr lang="ru-RU" dirty="0" err="1" smtClean="0"/>
              <a:t>вимірювати</a:t>
            </a:r>
            <a:r>
              <a:rPr lang="ru-RU" dirty="0" smtClean="0"/>
              <a:t> </a:t>
            </a:r>
            <a:r>
              <a:rPr lang="ru-RU" dirty="0" err="1" smtClean="0"/>
              <a:t>елементи</a:t>
            </a:r>
            <a:r>
              <a:rPr lang="ru-RU" dirty="0" smtClean="0"/>
              <a:t> </a:t>
            </a:r>
            <a:r>
              <a:rPr lang="ru-RU" dirty="0" err="1" smtClean="0"/>
              <a:t>вишивки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4818" name="AutoShape 2" descr="http://ludahtlm.ucoz.ua/urok2/linijka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4820" name="AutoShape 4" descr="http://ludahtlm.ucoz.ua/urok2/linijka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4822" name="AutoShape 6" descr="http://ludahtlm.ucoz.ua/urok2/linijka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4824" name="AutoShape 8" descr="http://ludahtlm.ucoz.ua/urok2/linijka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4826" name="Picture 10" descr="ООО &quot;ПАПИРУС&quot; Канцелярские товары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4286256"/>
            <a:ext cx="3357586" cy="23574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dirty="0" smtClean="0"/>
              <a:t>Наперсток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Бажано</a:t>
            </a:r>
            <a:r>
              <a:rPr lang="ru-RU" dirty="0" smtClean="0"/>
              <a:t> </a:t>
            </a:r>
            <a:r>
              <a:rPr lang="ru-RU" dirty="0" err="1" smtClean="0"/>
              <a:t>використовувати</a:t>
            </a:r>
            <a:r>
              <a:rPr lang="ru-RU" dirty="0" smtClean="0"/>
              <a:t> наперсток при </a:t>
            </a:r>
            <a:r>
              <a:rPr lang="ru-RU" dirty="0" err="1" smtClean="0"/>
              <a:t>вишиванні</a:t>
            </a:r>
            <a:r>
              <a:rPr lang="ru-RU" dirty="0" smtClean="0"/>
              <a:t>.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слід</a:t>
            </a:r>
            <a:r>
              <a:rPr lang="ru-RU" dirty="0" smtClean="0"/>
              <a:t> </a:t>
            </a:r>
            <a:r>
              <a:rPr lang="ru-RU" dirty="0" err="1" smtClean="0"/>
              <a:t>надягати</a:t>
            </a:r>
            <a:r>
              <a:rPr lang="ru-RU" dirty="0" smtClean="0"/>
              <a:t> на </a:t>
            </a:r>
            <a:r>
              <a:rPr lang="ru-RU" dirty="0" err="1" smtClean="0"/>
              <a:t>середній</a:t>
            </a:r>
            <a:r>
              <a:rPr lang="ru-RU" dirty="0" smtClean="0"/>
              <a:t> </a:t>
            </a:r>
            <a:r>
              <a:rPr lang="ru-RU" dirty="0" err="1" smtClean="0"/>
              <a:t>палець</a:t>
            </a:r>
            <a:r>
              <a:rPr lang="ru-RU" dirty="0" smtClean="0"/>
              <a:t> </a:t>
            </a:r>
            <a:r>
              <a:rPr lang="ru-RU" dirty="0" err="1" smtClean="0"/>
              <a:t>правої</a:t>
            </a:r>
            <a:r>
              <a:rPr lang="ru-RU" dirty="0" smtClean="0"/>
              <a:t> руки. </a:t>
            </a:r>
            <a:r>
              <a:rPr lang="ru-RU" dirty="0" err="1" smtClean="0"/>
              <a:t>Необхідно</a:t>
            </a:r>
            <a:r>
              <a:rPr lang="ru-RU" dirty="0" smtClean="0"/>
              <a:t> </a:t>
            </a:r>
            <a:r>
              <a:rPr lang="ru-RU" dirty="0" err="1" smtClean="0"/>
              <a:t>вибрати</a:t>
            </a:r>
            <a:r>
              <a:rPr lang="ru-RU" dirty="0" smtClean="0"/>
              <a:t> </a:t>
            </a:r>
            <a:r>
              <a:rPr lang="ru-RU" dirty="0" err="1" smtClean="0"/>
              <a:t>такий</a:t>
            </a:r>
            <a:r>
              <a:rPr lang="ru-RU" dirty="0" smtClean="0"/>
              <a:t> наперсток, </a:t>
            </a:r>
            <a:r>
              <a:rPr lang="ru-RU" dirty="0" err="1" smtClean="0"/>
              <a:t>щоб</a:t>
            </a:r>
            <a:r>
              <a:rPr lang="ru-RU" dirty="0" smtClean="0"/>
              <a:t>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щільно</a:t>
            </a:r>
            <a:r>
              <a:rPr lang="ru-RU" dirty="0" smtClean="0"/>
              <a:t> </a:t>
            </a:r>
            <a:r>
              <a:rPr lang="ru-RU" dirty="0" err="1" smtClean="0"/>
              <a:t>прилягав</a:t>
            </a:r>
            <a:r>
              <a:rPr lang="ru-RU" dirty="0" smtClean="0"/>
              <a:t> до </a:t>
            </a:r>
            <a:r>
              <a:rPr lang="ru-RU" dirty="0" err="1" smtClean="0"/>
              <a:t>пальця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35842" name="Picture 2" descr="http://ludahtlm.ucoz.ua/urok2/naperstok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4143380"/>
            <a:ext cx="3429024" cy="257603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Другая 12">
      <a:dk1>
        <a:srgbClr val="8DB3E2"/>
      </a:dk1>
      <a:lt1>
        <a:srgbClr val="EFD5D4"/>
      </a:lt1>
      <a:dk2>
        <a:srgbClr val="B8CCE4"/>
      </a:dk2>
      <a:lt2>
        <a:srgbClr val="D99694"/>
      </a:lt2>
      <a:accent1>
        <a:srgbClr val="EFD5D4"/>
      </a:accent1>
      <a:accent2>
        <a:srgbClr val="EFD5D4"/>
      </a:accent2>
      <a:accent3>
        <a:srgbClr val="9BBB59"/>
      </a:accent3>
      <a:accent4>
        <a:srgbClr val="D99694"/>
      </a:accent4>
      <a:accent5>
        <a:srgbClr val="4BACC6"/>
      </a:accent5>
      <a:accent6>
        <a:srgbClr val="B2A2C7"/>
      </a:accent6>
      <a:hlink>
        <a:srgbClr val="0000FF"/>
      </a:hlink>
      <a:folHlink>
        <a:srgbClr val="800080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9</TotalTime>
  <Words>546</Words>
  <PresentationFormat>Экран (4:3)</PresentationFormat>
  <Paragraphs>26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Литейная</vt:lpstr>
      <vt:lpstr>Матеріали та інструменти для вишивання шовковими стрічками</vt:lpstr>
      <vt:lpstr>Слайд 2</vt:lpstr>
      <vt:lpstr>Тканина для вишивання</vt:lpstr>
      <vt:lpstr>Стрічки</vt:lpstr>
      <vt:lpstr>Голки</vt:lpstr>
      <vt:lpstr>Ножиці</vt:lpstr>
      <vt:lpstr>П’яльці</vt:lpstr>
      <vt:lpstr>Лінійка</vt:lpstr>
      <vt:lpstr>Наперсток</vt:lpstr>
      <vt:lpstr>Лампа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Матеріали та інструменти для вишивання шовковими стрічками</dc:title>
  <dc:creator>Slavuta</dc:creator>
  <cp:lastModifiedBy>Slavuta</cp:lastModifiedBy>
  <cp:revision>2</cp:revision>
  <dcterms:created xsi:type="dcterms:W3CDTF">2014-12-22T19:37:36Z</dcterms:created>
  <dcterms:modified xsi:type="dcterms:W3CDTF">2014-12-22T19:57:50Z</dcterms:modified>
</cp:coreProperties>
</file>