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6886536" cy="956718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/>
              <a:t>Риби – одні з найдивовижніших тварин світу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474296" cy="485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2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834"/>
            <a:ext cx="7894648" cy="806351"/>
          </a:xfrm>
        </p:spPr>
        <p:txBody>
          <a:bodyPr/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Морська камбала. Цікаві факти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3872805" cy="576063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1600" dirty="0" smtClean="0"/>
              <a:t>Біологи з'ясували, що в основі спинного та анального плавців камбали є залози, які виділяють слизувате речовину, відлякують хижаків, в тому числі і акул. Дослідження підтвердили, що слиз , потрапивши у воду, відлякує акул на 10 годин. Ця отрута «</a:t>
            </a:r>
            <a:r>
              <a:rPr lang="uk-UA" sz="1600" dirty="0" err="1" smtClean="0"/>
              <a:t>пардаксин</a:t>
            </a:r>
            <a:r>
              <a:rPr lang="uk-UA" sz="1600" dirty="0" smtClean="0"/>
              <a:t>», є довгою білкової молекулою, утвореної 162 амінокислотами.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/>
              <a:t>Розміри камбал сильно різняться: у дрібних видів довжина тіла не більше 8 см. </a:t>
            </a:r>
            <a:r>
              <a:rPr lang="uk-UA" sz="1600" dirty="0" smtClean="0"/>
              <a:t>А що до великих , </a:t>
            </a:r>
            <a:r>
              <a:rPr lang="uk-UA" sz="1600" dirty="0"/>
              <a:t>то в 1980 р. на Алясці була спіймана особина вагою 105 кг. і довжиною 2м. Описані випадки лову в Тихому океані особин цього виду вагою 337 кг. і довжиною 4,7 м</a:t>
            </a:r>
            <a:r>
              <a:rPr lang="uk-UA" sz="1600" dirty="0" smtClean="0"/>
              <a:t>.</a:t>
            </a:r>
            <a:endParaRPr lang="uk-UA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1600" dirty="0"/>
              <a:t>     Розпластавшись на дні, камбали всього за кілька хвилин </a:t>
            </a:r>
            <a:r>
              <a:rPr lang="uk-UA" sz="1600" dirty="0" smtClean="0"/>
              <a:t>змінюють </a:t>
            </a:r>
            <a:r>
              <a:rPr lang="uk-UA" sz="1600" dirty="0"/>
              <a:t>своє забарвлення під колір </a:t>
            </a:r>
            <a:r>
              <a:rPr lang="uk-UA" sz="1600" dirty="0" smtClean="0"/>
              <a:t>ґрунту </a:t>
            </a:r>
            <a:r>
              <a:rPr lang="uk-UA" sz="1600" dirty="0"/>
              <a:t>і навіть створюють на шкірі візерунок, що відтворює малюнок тієї ділянки дна, де розташувалася камбала.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41981" cy="27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4182"/>
            <a:ext cx="414222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6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00800" cy="648072"/>
          </a:xfrm>
        </p:spPr>
        <p:txBody>
          <a:bodyPr/>
          <a:lstStyle/>
          <a:p>
            <a:pPr algn="ctr"/>
            <a:r>
              <a:rPr lang="uk-UA" dirty="0" smtClean="0"/>
              <a:t>Риба – клоун – дивний симбіоз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692696"/>
            <a:ext cx="3744416" cy="5832648"/>
          </a:xfrm>
        </p:spPr>
        <p:txBody>
          <a:bodyPr>
            <a:noAutofit/>
          </a:bodyPr>
          <a:lstStyle/>
          <a:p>
            <a:r>
              <a:rPr lang="uk-UA" sz="1600" dirty="0" smtClean="0"/>
              <a:t>Для клоунів характерний симбіоз з різними видами  актиній. Спочатку риба злегка торкається актинії, дозволяючи їй вжалити себе і з'ясовуючи точний склад слизу, яким вкрита актинію, - цей слиз потрібен актинії, щоб вона сама себе не жалила. Потім риба-клоун відтворює його склад і після цього може ховатися від ворогів серед щупалець актинії. </a:t>
            </a:r>
          </a:p>
          <a:p>
            <a:endParaRPr lang="uk-UA" sz="1600" dirty="0" smtClean="0"/>
          </a:p>
          <a:p>
            <a:r>
              <a:rPr lang="uk-UA" sz="1600" dirty="0" smtClean="0"/>
              <a:t>Риба піклується про актинії - вентилює воду і забирає неперетравлені залишки їжі. Рибки ніколи не віддаляються далеко від «своєї» актинії. Самці відганяють від неї самців, самки - самок. Територіальне поведінку спричинило контрастне забарвлення.</a:t>
            </a:r>
          </a:p>
          <a:p>
            <a:endParaRPr lang="uk-UA" sz="1600" dirty="0" smtClean="0"/>
          </a:p>
          <a:p>
            <a:r>
              <a:rPr lang="uk-UA" sz="1600" dirty="0" smtClean="0"/>
              <a:t> Забарвлення даного сімейства варіює від насичено пурпурного до вогненно-оранжевого, червоного і жовтого.</a:t>
            </a:r>
            <a:endParaRPr lang="uk-U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906011" cy="292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9" y="4005064"/>
            <a:ext cx="3665984" cy="261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78624" cy="662335"/>
          </a:xfrm>
        </p:spPr>
        <p:txBody>
          <a:bodyPr/>
          <a:lstStyle/>
          <a:p>
            <a:pPr algn="ctr"/>
            <a:r>
              <a:rPr lang="uk-UA" dirty="0" smtClean="0"/>
              <a:t>Риба вудильник. Цікаві факти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4032448" cy="576064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Передній спинний  плавець складається з шести променів, </a:t>
            </a:r>
            <a:r>
              <a:rPr lang="ru-RU" dirty="0" smtClean="0"/>
              <a:t>три </a:t>
            </a:r>
            <a:r>
              <a:rPr lang="ru-RU" dirty="0"/>
              <a:t>перших </a:t>
            </a:r>
            <a:r>
              <a:rPr lang="uk-UA" dirty="0" smtClean="0"/>
              <a:t>променя відособлені. Самий перший промінь спинного плавника трансформований в «вудку» (ілліцій) зі світловим «ліхтариком» (еской) на кінці. Довжина ілліція досягає 25% від довжини тіла.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М'яка шкіра без луски; численна шкірна бахрома по краю тулуба.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Здатний підповзти і навіть «підстрибнути» за допомогою своїх </a:t>
            </a:r>
            <a:r>
              <a:rPr lang="uk-UA" dirty="0" err="1" smtClean="0"/>
              <a:t>рукоподібних</a:t>
            </a:r>
            <a:r>
              <a:rPr lang="uk-UA" dirty="0" smtClean="0"/>
              <a:t> грудних плавців. Найчастіше морський чорт лежить на дні нерухомо. Він здатний затримувати дихання на кілька хвилин.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25044"/>
            <a:ext cx="3665984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02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7"/>
            <a:ext cx="7678624" cy="648072"/>
          </a:xfrm>
        </p:spPr>
        <p:txBody>
          <a:bodyPr/>
          <a:lstStyle/>
          <a:p>
            <a:pPr algn="ctr"/>
            <a:r>
              <a:rPr lang="uk-UA" dirty="0" smtClean="0"/>
              <a:t>Риба–янгол – океанське диво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888432" cy="5688631"/>
          </a:xfrm>
        </p:spPr>
        <p:txBody>
          <a:bodyPr>
            <a:normAutofit/>
          </a:bodyPr>
          <a:lstStyle/>
          <a:p>
            <a:r>
              <a:rPr lang="uk-UA" dirty="0" smtClean="0"/>
              <a:t>Крім яскравого забарвлення, риби-янголи відрізняються плоскою статурою і високою спиною. Характерним для цієї родини є потужний, спрямований назад шип, що знаходиться на нижній стороні зябер і відрізняється за забарвленням від решти тіла. </a:t>
            </a:r>
          </a:p>
          <a:p>
            <a:endParaRPr lang="uk-UA" dirty="0"/>
          </a:p>
          <a:p>
            <a:r>
              <a:rPr lang="uk-UA" dirty="0" smtClean="0"/>
              <a:t>Молоді риби-ангели часто пофарбовані кардинально іншим чином, ніж дорослі особини. Вони можуть жити в ареалах зрілих риб, не будучи вигнаних. В цілому, однак, риби-янголи виявляють агресивну поведінку по відношенню до родичів. Відмінність у забарвленні настільки велика, що молодих особин раніше вважали окремими видами.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6275"/>
            <a:ext cx="38100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4046578" cy="303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0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7"/>
            <a:ext cx="7462600" cy="576064"/>
          </a:xfrm>
        </p:spPr>
        <p:txBody>
          <a:bodyPr/>
          <a:lstStyle/>
          <a:p>
            <a:pPr algn="ctr"/>
            <a:r>
              <a:rPr lang="uk-UA" dirty="0" smtClean="0"/>
              <a:t>Горчак – розмножЕння у молюску?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888432" cy="5400599"/>
          </a:xfrm>
        </p:spPr>
        <p:txBody>
          <a:bodyPr/>
          <a:lstStyle/>
          <a:p>
            <a:r>
              <a:rPr lang="uk-UA" dirty="0" smtClean="0"/>
              <a:t>Гірчак здатний до розмноження на другому році життя, при довжині тіла 3-4 см. Ікру горчаки відкладають вельми своєрідно. На час нересту у самок виростає досить довгий яйцеклад, і з його допомогою вони відкладають ікру у всередину раковини живих двостулкових молюсків </a:t>
            </a:r>
            <a:r>
              <a:rPr lang="ru-RU" dirty="0" smtClean="0"/>
              <a:t>- перловиць і беззубок</a:t>
            </a:r>
            <a:r>
              <a:rPr lang="fr-FR" dirty="0" smtClean="0"/>
              <a:t>. </a:t>
            </a:r>
            <a:r>
              <a:rPr lang="uk-UA" dirty="0" smtClean="0"/>
              <a:t>Самці до цього часу забарвлюються більш яскраво. Луска набуває рожево-перламутрового відтінку, на голові у них з'являються невеликі епітеліальні горбки, колір плавців стає більш насиченим.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97" y="722255"/>
            <a:ext cx="42862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54" y="3456616"/>
            <a:ext cx="2662742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9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95936" y="6062500"/>
            <a:ext cx="5014320" cy="766936"/>
          </a:xfrm>
        </p:spPr>
        <p:txBody>
          <a:bodyPr/>
          <a:lstStyle/>
          <a:p>
            <a:r>
              <a:rPr lang="uk-UA" dirty="0" smtClean="0"/>
              <a:t>Презентація Войтенко Ольги 8-Б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40</TotalTime>
  <Words>552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Tradeshow</vt:lpstr>
      <vt:lpstr>Риби – одні з найдивовижніших тварин світу</vt:lpstr>
      <vt:lpstr> Морська камбала. Цікаві факти</vt:lpstr>
      <vt:lpstr>Риба – клоун – дивний симбіоз</vt:lpstr>
      <vt:lpstr>Риба вудильник. Цікаві факти</vt:lpstr>
      <vt:lpstr>Риба–янгол – океанське диво</vt:lpstr>
      <vt:lpstr>Горчак – розмножЕння у молюску?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Риби – одні з найдивовижніших тварин світу</dc:title>
  <dc:creator>ArVi</dc:creator>
  <cp:lastModifiedBy>ArVi</cp:lastModifiedBy>
  <cp:revision>5</cp:revision>
  <dcterms:created xsi:type="dcterms:W3CDTF">2012-02-19T20:15:03Z</dcterms:created>
  <dcterms:modified xsi:type="dcterms:W3CDTF">2012-02-19T21:31:03Z</dcterms:modified>
</cp:coreProperties>
</file>