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BB4-0F11-4AC2-B190-942DBE632DB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79EE-2345-44DE-AAE3-9C2027B3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2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BB4-0F11-4AC2-B190-942DBE632DB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79EE-2345-44DE-AAE3-9C2027B3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7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BB4-0F11-4AC2-B190-942DBE632DB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79EE-2345-44DE-AAE3-9C2027B3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6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BB4-0F11-4AC2-B190-942DBE632DB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79EE-2345-44DE-AAE3-9C2027B3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1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BB4-0F11-4AC2-B190-942DBE632DB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79EE-2345-44DE-AAE3-9C2027B3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2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BB4-0F11-4AC2-B190-942DBE632DB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79EE-2345-44DE-AAE3-9C2027B3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4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BB4-0F11-4AC2-B190-942DBE632DB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79EE-2345-44DE-AAE3-9C2027B3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0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BB4-0F11-4AC2-B190-942DBE632DB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79EE-2345-44DE-AAE3-9C2027B3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3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BB4-0F11-4AC2-B190-942DBE632DB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79EE-2345-44DE-AAE3-9C2027B3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0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BB4-0F11-4AC2-B190-942DBE632DB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79EE-2345-44DE-AAE3-9C2027B3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3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BB4-0F11-4AC2-B190-942DBE632DB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79EE-2345-44DE-AAE3-9C2027B3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9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E5BB4-0F11-4AC2-B190-942DBE632DB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779EE-2345-44DE-AAE3-9C2027B3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6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err="1" smtClean="0"/>
              <a:t>Презентація</a:t>
            </a:r>
            <a:r>
              <a:rPr lang="ru-RU" sz="7200" b="1" dirty="0" smtClean="0"/>
              <a:t> на тему 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«</a:t>
            </a:r>
            <a:r>
              <a:rPr lang="ru-RU" sz="2800" b="1" dirty="0" err="1" smtClean="0"/>
              <a:t>Письменники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рідного</a:t>
            </a:r>
            <a:r>
              <a:rPr lang="ru-RU" sz="2800" b="1" dirty="0" smtClean="0"/>
              <a:t> краю»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74516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442" y="463639"/>
            <a:ext cx="10515600" cy="536559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 err="1" smtClean="0"/>
              <a:t>Всё</a:t>
            </a:r>
            <a:r>
              <a:rPr lang="uk-UA" b="1" dirty="0" smtClean="0"/>
              <a:t> в </a:t>
            </a:r>
            <a:r>
              <a:rPr lang="uk-UA" b="1" dirty="0" err="1" smtClean="0"/>
              <a:t>одночасье</a:t>
            </a:r>
            <a:r>
              <a:rPr lang="uk-UA" b="1" dirty="0" smtClean="0"/>
              <a:t> </a:t>
            </a:r>
            <a:r>
              <a:rPr lang="uk-UA" b="1" dirty="0" err="1" smtClean="0"/>
              <a:t>рушится</a:t>
            </a:r>
            <a:r>
              <a:rPr lang="uk-UA" b="1" dirty="0" smtClean="0"/>
              <a:t> – </a:t>
            </a:r>
          </a:p>
          <a:p>
            <a:pPr marL="0" indent="0" algn="ctr">
              <a:buNone/>
            </a:pPr>
            <a:r>
              <a:rPr lang="uk-UA" b="1" dirty="0" err="1" smtClean="0"/>
              <a:t>Внезапно</a:t>
            </a:r>
            <a:r>
              <a:rPr lang="uk-UA" b="1" dirty="0" smtClean="0"/>
              <a:t>, грубо, </a:t>
            </a:r>
            <a:r>
              <a:rPr lang="uk-UA" b="1" dirty="0" err="1" smtClean="0"/>
              <a:t>пошло</a:t>
            </a:r>
            <a:r>
              <a:rPr lang="uk-UA" b="1" dirty="0" smtClean="0"/>
              <a:t>…</a:t>
            </a:r>
          </a:p>
          <a:p>
            <a:pPr marL="0" indent="0" algn="ctr">
              <a:buNone/>
            </a:pPr>
            <a:r>
              <a:rPr lang="uk-UA" b="1" dirty="0" err="1" smtClean="0"/>
              <a:t>Увы</a:t>
            </a:r>
            <a:r>
              <a:rPr lang="uk-UA" b="1" dirty="0" smtClean="0"/>
              <a:t>, я не </a:t>
            </a:r>
            <a:r>
              <a:rPr lang="uk-UA" b="1" dirty="0" err="1" smtClean="0"/>
              <a:t>уею</a:t>
            </a:r>
            <a:r>
              <a:rPr lang="uk-UA" b="1" dirty="0" smtClean="0"/>
              <a:t> </a:t>
            </a:r>
            <a:r>
              <a:rPr lang="uk-UA" b="1" dirty="0" err="1" smtClean="0"/>
              <a:t>жить</a:t>
            </a:r>
            <a:endParaRPr lang="uk-UA" b="1" dirty="0" smtClean="0"/>
          </a:p>
          <a:p>
            <a:pPr marL="0" indent="0" algn="ctr">
              <a:buNone/>
            </a:pPr>
            <a:r>
              <a:rPr lang="uk-UA" b="1" dirty="0" smtClean="0"/>
              <a:t>Безшумно, </a:t>
            </a:r>
            <a:r>
              <a:rPr lang="uk-UA" b="1" dirty="0" err="1" smtClean="0"/>
              <a:t>осторожно</a:t>
            </a:r>
            <a:r>
              <a:rPr lang="uk-UA" b="1" dirty="0" smtClean="0"/>
              <a:t>.</a:t>
            </a:r>
          </a:p>
          <a:p>
            <a:pPr marL="0" indent="0" algn="ctr">
              <a:buNone/>
            </a:pPr>
            <a:r>
              <a:rPr lang="uk-UA" b="1" dirty="0" err="1" smtClean="0"/>
              <a:t>Ув</a:t>
            </a:r>
            <a:r>
              <a:rPr lang="ru-RU" b="1" dirty="0" smtClean="0"/>
              <a:t>ы, я не могу молчать,</a:t>
            </a:r>
          </a:p>
          <a:p>
            <a:pPr marL="0" indent="0" algn="ctr">
              <a:buNone/>
            </a:pPr>
            <a:r>
              <a:rPr lang="ru-RU" b="1" dirty="0" smtClean="0"/>
              <a:t> Когда душа черствеет.</a:t>
            </a:r>
          </a:p>
          <a:p>
            <a:pPr marL="0" indent="0" algn="ctr">
              <a:buNone/>
            </a:pPr>
            <a:r>
              <a:rPr lang="ru-RU" b="1" dirty="0" smtClean="0"/>
              <a:t>Кричать? – Кричу,</a:t>
            </a:r>
          </a:p>
          <a:p>
            <a:pPr marL="0" indent="0" algn="ctr">
              <a:buNone/>
            </a:pPr>
            <a:r>
              <a:rPr lang="ru-RU" b="1" dirty="0" smtClean="0"/>
              <a:t>Но вам </a:t>
            </a:r>
            <a:r>
              <a:rPr lang="ru-RU" b="1" dirty="0" err="1" smtClean="0"/>
              <a:t>скзать</a:t>
            </a:r>
            <a:r>
              <a:rPr lang="ru-RU" b="1" dirty="0" smtClean="0"/>
              <a:t> Я о любви не смею.</a:t>
            </a:r>
          </a:p>
          <a:p>
            <a:pPr marL="0" indent="0" algn="ctr">
              <a:buNone/>
            </a:pPr>
            <a:r>
              <a:rPr lang="ru-RU" b="1" dirty="0" smtClean="0"/>
              <a:t>Я монотонный ваш покой,</a:t>
            </a:r>
          </a:p>
          <a:p>
            <a:pPr marL="0" indent="0" algn="ctr">
              <a:buNone/>
            </a:pPr>
            <a:r>
              <a:rPr lang="ru-RU" b="1" dirty="0" smtClean="0"/>
              <a:t>Не бойтесь, не нарушу.</a:t>
            </a:r>
          </a:p>
          <a:p>
            <a:pPr marL="0" indent="0" algn="ctr">
              <a:buNone/>
            </a:pPr>
            <a:r>
              <a:rPr lang="ru-RU" b="1" dirty="0" smtClean="0"/>
              <a:t>Позвольте, я возьму с собой</a:t>
            </a:r>
          </a:p>
          <a:p>
            <a:pPr marL="0" indent="0" algn="ctr">
              <a:buNone/>
            </a:pPr>
            <a:r>
              <a:rPr lang="ru-RU" b="1" dirty="0" smtClean="0"/>
              <a:t>Больную вашу душу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80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0777" y="850005"/>
            <a:ext cx="8353023" cy="5653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/>
              <a:t>Я знаю, Бог тебя благословит.</a:t>
            </a:r>
          </a:p>
          <a:p>
            <a:pPr marL="0" indent="0">
              <a:buNone/>
            </a:pPr>
            <a:r>
              <a:rPr lang="ru-RU" sz="2400" b="1" i="1" dirty="0" smtClean="0"/>
              <a:t>И ты найдешь свой тёплый кров,</a:t>
            </a:r>
          </a:p>
          <a:p>
            <a:pPr marL="0" indent="0">
              <a:buNone/>
            </a:pPr>
            <a:r>
              <a:rPr lang="ru-RU" sz="2400" b="1" i="1" dirty="0" smtClean="0"/>
              <a:t>Где у </a:t>
            </a:r>
            <a:r>
              <a:rPr lang="ru-RU" sz="2400" b="1" i="1" dirty="0" err="1" smtClean="0"/>
              <a:t>ночого</a:t>
            </a:r>
            <a:r>
              <a:rPr lang="ru-RU" sz="2400" b="1" i="1" dirty="0" smtClean="0"/>
              <a:t> очага</a:t>
            </a:r>
          </a:p>
          <a:p>
            <a:pPr marL="0" indent="0">
              <a:buNone/>
            </a:pPr>
            <a:r>
              <a:rPr lang="ru-RU" sz="2400" b="1" i="1" dirty="0" smtClean="0"/>
              <a:t>Не нужно будет лишних слов,</a:t>
            </a:r>
          </a:p>
          <a:p>
            <a:pPr marL="0" indent="0">
              <a:buNone/>
            </a:pPr>
            <a:r>
              <a:rPr lang="ru-RU" sz="2400" b="1" i="1" dirty="0" smtClean="0"/>
              <a:t>Где будут </a:t>
            </a:r>
            <a:r>
              <a:rPr lang="ru-RU" sz="2400" b="1" i="1" dirty="0" err="1" smtClean="0"/>
              <a:t>ждаать</a:t>
            </a:r>
            <a:r>
              <a:rPr lang="ru-RU" sz="2400" b="1" i="1" dirty="0" smtClean="0"/>
              <a:t> тебя всегда,</a:t>
            </a:r>
          </a:p>
          <a:p>
            <a:pPr marL="0" indent="0">
              <a:buNone/>
            </a:pPr>
            <a:r>
              <a:rPr lang="ru-RU" sz="2400" b="1" i="1" dirty="0" smtClean="0"/>
              <a:t>И ты забудешь о печали…</a:t>
            </a:r>
          </a:p>
          <a:p>
            <a:pPr marL="0" indent="0">
              <a:buNone/>
            </a:pPr>
            <a:r>
              <a:rPr lang="ru-RU" sz="2400" b="1" i="1" dirty="0" smtClean="0"/>
              <a:t>И ты простишь меня тогда.</a:t>
            </a:r>
          </a:p>
          <a:p>
            <a:pPr marL="0" indent="0">
              <a:buNone/>
            </a:pPr>
            <a:r>
              <a:rPr lang="ru-RU" sz="2400" b="1" i="1" dirty="0" smtClean="0"/>
              <a:t>Я ж растворюсь в лазурной дали …</a:t>
            </a:r>
          </a:p>
          <a:p>
            <a:pPr marL="0" indent="0">
              <a:buNone/>
            </a:pPr>
            <a:r>
              <a:rPr lang="ru-RU" sz="2400" b="1" i="1" dirty="0" smtClean="0"/>
              <a:t>Лишь изредка ты будешь вспоминать </a:t>
            </a:r>
          </a:p>
          <a:p>
            <a:pPr marL="0" indent="0">
              <a:buNone/>
            </a:pPr>
            <a:r>
              <a:rPr lang="ru-RU" sz="2400" b="1" i="1" dirty="0" smtClean="0"/>
              <a:t>О горячих моих поцелуях…</a:t>
            </a:r>
          </a:p>
          <a:p>
            <a:pPr marL="0" indent="0">
              <a:buNone/>
            </a:pPr>
            <a:r>
              <a:rPr lang="ru-RU" sz="2400" b="1" i="1" dirty="0" smtClean="0"/>
              <a:t>Я готова всё в мире понять,</a:t>
            </a:r>
          </a:p>
          <a:p>
            <a:pPr marL="0" indent="0">
              <a:buNone/>
            </a:pPr>
            <a:r>
              <a:rPr lang="ru-RU" sz="2400" b="1" i="1" dirty="0" smtClean="0"/>
              <a:t>Но не жалкую слабость мужскую.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99924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перегляд!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921232" cy="1500187"/>
          </a:xfrm>
        </p:spPr>
        <p:txBody>
          <a:bodyPr/>
          <a:lstStyle/>
          <a:p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Творче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завдання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виконали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Манжуленко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Богдан,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Поляруш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Антон, Семенко 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Євген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10-конечная звезда 3"/>
          <p:cNvSpPr/>
          <p:nvPr/>
        </p:nvSpPr>
        <p:spPr>
          <a:xfrm>
            <a:off x="831850" y="499124"/>
            <a:ext cx="1262130" cy="121061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err="1" smtClean="0"/>
              <a:t>Шаміна</a:t>
            </a:r>
            <a:r>
              <a:rPr lang="uk-UA" sz="4800" b="1" dirty="0" smtClean="0"/>
              <a:t> Ірина </a:t>
            </a:r>
            <a:r>
              <a:rPr lang="uk-UA" sz="4800" b="1" dirty="0" err="1" smtClean="0"/>
              <a:t>Владимирівна</a:t>
            </a:r>
            <a:r>
              <a:rPr lang="uk-UA" sz="4800" b="1" dirty="0" smtClean="0"/>
              <a:t> 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Народилась Ірина </a:t>
            </a:r>
            <a:r>
              <a:rPr lang="uk-UA" sz="3600" b="1" dirty="0" err="1" smtClean="0"/>
              <a:t>Шаміна</a:t>
            </a:r>
            <a:r>
              <a:rPr lang="uk-UA" sz="3600" b="1" dirty="0" smtClean="0"/>
              <a:t> 17 липня 1976 року в Ростовській області, в Росії.</a:t>
            </a:r>
            <a:endParaRPr lang="ru-RU" sz="3600" b="1" dirty="0"/>
          </a:p>
        </p:txBody>
      </p:sp>
      <p:pic>
        <p:nvPicPr>
          <p:cNvPr id="1026" name="Picture 2" descr="Инвестиции в проекты в сфере туризма в Ростовской области превышают 25 млрд рублей :: Новости :: Российский Навига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67447"/>
            <a:ext cx="3611451" cy="240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остовская область адреса 2014 Ростов-на-дону - посольство украины в российской федер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02" y="3652939"/>
            <a:ext cx="2629795" cy="2658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25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 легке дитинство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8122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Так як її батько був військово службовцем, родині приходилось часто міняти місце проживання – Грузія, Чехія, </a:t>
            </a:r>
            <a:r>
              <a:rPr lang="uk-UA" sz="3600" dirty="0" err="1" smtClean="0"/>
              <a:t>Польша</a:t>
            </a:r>
            <a:r>
              <a:rPr lang="uk-UA" sz="3600" dirty="0" smtClean="0"/>
              <a:t>, </a:t>
            </a:r>
            <a:r>
              <a:rPr lang="uk-UA" sz="3600" dirty="0" err="1" smtClean="0"/>
              <a:t>Германія</a:t>
            </a:r>
            <a:r>
              <a:rPr lang="uk-UA" sz="3600" dirty="0" smtClean="0"/>
              <a:t>, республіка СРСР. З самого дитинства Ірина пережила багато втрат, розтавань і </a:t>
            </a:r>
            <a:r>
              <a:rPr lang="uk-UA" sz="3600" dirty="0" err="1" smtClean="0"/>
              <a:t>зустіч</a:t>
            </a:r>
            <a:r>
              <a:rPr lang="uk-UA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4181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Середню освіту Ірина </a:t>
            </a:r>
            <a:r>
              <a:rPr lang="uk-UA" dirty="0" err="1" smtClean="0"/>
              <a:t>Шаміна</a:t>
            </a:r>
            <a:r>
              <a:rPr lang="uk-UA" dirty="0" smtClean="0"/>
              <a:t> </a:t>
            </a:r>
            <a:r>
              <a:rPr lang="uk-UA" dirty="0" err="1" smtClean="0"/>
              <a:t>отриа</a:t>
            </a:r>
            <a:r>
              <a:rPr lang="uk-UA" dirty="0" smtClean="0"/>
              <a:t> у Львові в Україні. Потім вчилась у </a:t>
            </a:r>
            <a:r>
              <a:rPr lang="uk-UA" dirty="0" err="1" smtClean="0"/>
              <a:t>Львовському</a:t>
            </a:r>
            <a:r>
              <a:rPr lang="uk-UA" dirty="0" smtClean="0"/>
              <a:t> Державному університеті ім. Івана Франка. Після чого поступила у Дніпропетровський Державний університет на економічний факультет. Пізніше у Лондоні у </a:t>
            </a:r>
            <a:r>
              <a:rPr lang="uk-UA" dirty="0" err="1" smtClean="0"/>
              <a:t>мовний</a:t>
            </a:r>
            <a:r>
              <a:rPr lang="uk-UA" dirty="0" smtClean="0"/>
              <a:t> коледж(практика).</a:t>
            </a:r>
            <a:endParaRPr lang="ru-RU" dirty="0"/>
          </a:p>
        </p:txBody>
      </p:sp>
      <p:pic>
        <p:nvPicPr>
          <p:cNvPr id="2050" name="Picture 2" descr="Home - seo agency lon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327" y="4308422"/>
            <a:ext cx="3201473" cy="20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85 ВІСНИК КОЛЕДЖУ 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08423"/>
            <a:ext cx="2690299" cy="219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ніпропетровський державній аграрний університет (ДДАУ) - Дніпропетровсь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40" y="4298557"/>
            <a:ext cx="2743512" cy="220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2588654" y="283335"/>
            <a:ext cx="5151549" cy="154229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i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Освіта</a:t>
            </a:r>
            <a:endParaRPr lang="ru-RU" sz="5400" b="1" i="1" dirty="0">
              <a:ln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48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vk.me/c618628/v618628757/18e61/iHGkb8DgK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6" y="172651"/>
            <a:ext cx="8853108" cy="6483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2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411" y="511980"/>
            <a:ext cx="10515600" cy="1999400"/>
          </a:xfrm>
        </p:spPr>
        <p:txBody>
          <a:bodyPr/>
          <a:lstStyle/>
          <a:p>
            <a:r>
              <a:rPr lang="uk-UA" dirty="0" smtClean="0"/>
              <a:t>Хоч Ірина народилась в Росії, та її виховала Україна.  І наразі вона жива в Україні, у нашому рідному місті - Павлоград. </a:t>
            </a:r>
            <a:br>
              <a:rPr lang="uk-UA" dirty="0" smtClean="0"/>
            </a:br>
            <a:r>
              <a:rPr lang="uk-UA" dirty="0" smtClean="0"/>
              <a:t>Ця поетеса пише свої вірші на російській мові, хоча зараз намагається писати українською.</a:t>
            </a:r>
            <a:endParaRPr lang="ru-RU" dirty="0"/>
          </a:p>
        </p:txBody>
      </p:sp>
      <p:pic>
        <p:nvPicPr>
          <p:cNvPr id="5122" name="Picture 2" descr="https://pp.vk.me/c618628/v618628757/18e58/Muhhq38jY1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142" y="2440008"/>
            <a:ext cx="2202287" cy="3915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s://pp.vk.me/c618628/v618628757/18e50/Lwuly8U9t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0008"/>
            <a:ext cx="2742127" cy="4113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5203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412" y="563496"/>
            <a:ext cx="10515600" cy="5669880"/>
          </a:xfrm>
        </p:spPr>
        <p:txBody>
          <a:bodyPr>
            <a:normAutofit/>
          </a:bodyPr>
          <a:lstStyle/>
          <a:p>
            <a:r>
              <a:rPr lang="uk-UA" dirty="0"/>
              <a:t>Ірина </a:t>
            </a:r>
            <a:r>
              <a:rPr lang="uk-UA" dirty="0" err="1"/>
              <a:t>Володимірівна</a:t>
            </a:r>
            <a:r>
              <a:rPr lang="uk-UA" dirty="0"/>
              <a:t> </a:t>
            </a:r>
            <a:r>
              <a:rPr lang="uk-UA" dirty="0" err="1"/>
              <a:t>Шаміна</a:t>
            </a:r>
            <a:r>
              <a:rPr lang="uk-UA" dirty="0"/>
              <a:t> входить в літературний процес Павлограда з небуденною книжкою поезій. Її манера письма, </a:t>
            </a:r>
            <a:r>
              <a:rPr lang="uk-UA" dirty="0" err="1"/>
              <a:t>іі</a:t>
            </a:r>
            <a:r>
              <a:rPr lang="uk-UA" dirty="0"/>
              <a:t> стиль вирізняються витонченістю, класичною досконалістю. Прозора ясність цього стилю далека від спрощеності неофітів римованого віршування, а с результатом художньо-мистецької кристалізації досить багато внутрішнього світу поетеси – космосу її душі. Зрілість творчості Ірини </a:t>
            </a:r>
            <a:r>
              <a:rPr lang="uk-UA" dirty="0" err="1"/>
              <a:t>Шаміної</a:t>
            </a:r>
            <a:r>
              <a:rPr lang="uk-UA" dirty="0"/>
              <a:t> ще й від серйозного осмислення життєвого досвіду, аж ніяк не </a:t>
            </a:r>
            <a:r>
              <a:rPr lang="uk-UA" dirty="0" err="1"/>
              <a:t>променисто</a:t>
            </a:r>
            <a:r>
              <a:rPr lang="uk-UA" dirty="0"/>
              <a:t>-безхмарного, навпаки – позначеного драматизмом, а, не вряди-годи, й трагічністю. Авторка </a:t>
            </a:r>
            <a:r>
              <a:rPr lang="uk-UA" b="1" dirty="0"/>
              <a:t>«Фрагментів» </a:t>
            </a:r>
            <a:r>
              <a:rPr lang="uk-UA" dirty="0"/>
              <a:t>- з ахматівської школи поезії, однієї з най адекватніших реальності й покликанню Жінки з її побутом і духовними прагненнями.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54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02594" y="743800"/>
            <a:ext cx="10515600" cy="5450938"/>
          </a:xfrm>
        </p:spPr>
        <p:txBody>
          <a:bodyPr>
            <a:normAutofit fontScale="92500"/>
          </a:bodyPr>
          <a:lstStyle/>
          <a:p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Багата емоційна палітра поезії Ірини </a:t>
            </a:r>
            <a:r>
              <a:rPr lang="uk-UA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Шаміної</a:t>
            </a: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В образній пластичності її строф естетично переконливо озвучується яскравість і глибина жіночих почуттів. Подробиці побуту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деталі </a:t>
            </a: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щодення й сердечних свят відтворено у барвах і тонах теплих, задушевних, зворушливих. Родинність (мама, донечка), проблема Двох Начал, складнощі людських взаємин – це світ </a:t>
            </a:r>
            <a:r>
              <a:rPr lang="uk-UA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інтимності,камерності</a:t>
            </a: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А разом із тим і </a:t>
            </a:r>
            <a:r>
              <a:rPr lang="uk-UA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всесвіт,спроможний</a:t>
            </a: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наповнити життям особистості найбільшим – Божественним – змістом.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Ірина </a:t>
            </a:r>
            <a:r>
              <a:rPr lang="uk-UA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Шаміна</a:t>
            </a: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цікава поетична індивідуальність, і є всі підстави сподіватись на її виразне, високе творче життя.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endParaRPr lang="uk-UA" dirty="0" smtClean="0"/>
          </a:p>
          <a:p>
            <a:pPr marL="0" indent="0" algn="r">
              <a:buNone/>
            </a:pPr>
            <a:r>
              <a:rPr lang="uk-UA" i="1" dirty="0" smtClean="0"/>
              <a:t>Георгій </a:t>
            </a:r>
            <a:r>
              <a:rPr lang="uk-UA" i="1" dirty="0"/>
              <a:t>Люлько</a:t>
            </a:r>
            <a:r>
              <a:rPr lang="uk-UA" dirty="0"/>
              <a:t>,</a:t>
            </a:r>
            <a:endParaRPr lang="ru-RU" dirty="0"/>
          </a:p>
          <a:p>
            <a:pPr marL="0" indent="0" algn="r">
              <a:buNone/>
            </a:pPr>
            <a:r>
              <a:rPr lang="uk-UA" dirty="0"/>
              <a:t>Головний редактор Павлоградського письменницького Дому </a:t>
            </a:r>
            <a:r>
              <a:rPr lang="uk-UA" i="1" dirty="0"/>
              <a:t>«Дивосвіт»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983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435"/>
            <a:ext cx="10515600" cy="1325563"/>
          </a:xfrm>
        </p:spPr>
        <p:txBody>
          <a:bodyPr/>
          <a:lstStyle/>
          <a:p>
            <a:r>
              <a:rPr lang="uk-UA" dirty="0" smtClean="0"/>
              <a:t>Вимушені пригоди.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1377"/>
            <a:ext cx="10515600" cy="4351338"/>
          </a:xfrm>
        </p:spPr>
        <p:txBody>
          <a:bodyPr>
            <a:normAutofit/>
          </a:bodyPr>
          <a:lstStyle/>
          <a:p>
            <a:r>
              <a:rPr lang="uk-UA" dirty="0" smtClean="0"/>
              <a:t>Через свої вимушені пригоди у неї залишились багато гарних вражень. Багато </a:t>
            </a:r>
            <a:r>
              <a:rPr lang="uk-UA" dirty="0"/>
              <a:t>е</a:t>
            </a:r>
            <a:r>
              <a:rPr lang="uk-UA" dirty="0" smtClean="0"/>
              <a:t>моцій, пейзажів, знань. Так багато хочеться побачити, пізнати, зрозуміти, відчути. </a:t>
            </a:r>
            <a:br>
              <a:rPr lang="uk-UA" dirty="0" smtClean="0"/>
            </a:br>
            <a:r>
              <a:rPr lang="uk-UA" dirty="0" smtClean="0"/>
              <a:t>Я каже про це автор:</a:t>
            </a:r>
          </a:p>
          <a:p>
            <a:pPr marL="0" indent="0">
              <a:buNone/>
            </a:pPr>
            <a:r>
              <a:rPr lang="ru-RU" sz="2000" i="1" dirty="0" smtClean="0"/>
              <a:t>«</a:t>
            </a:r>
            <a:r>
              <a:rPr lang="uk-UA" sz="2000" i="1" dirty="0" smtClean="0"/>
              <a:t>  Я </a:t>
            </a:r>
            <a:r>
              <a:rPr lang="uk-UA" sz="2000" i="1" dirty="0" err="1" smtClean="0"/>
              <a:t>счастлива</a:t>
            </a:r>
            <a:r>
              <a:rPr lang="uk-UA" sz="2000" i="1" dirty="0" smtClean="0"/>
              <a:t>!</a:t>
            </a:r>
          </a:p>
          <a:p>
            <a:pPr marL="0" indent="0">
              <a:buNone/>
            </a:pPr>
            <a:r>
              <a:rPr lang="uk-UA" sz="2000" i="1" dirty="0" smtClean="0"/>
              <a:t>У </a:t>
            </a:r>
            <a:r>
              <a:rPr lang="uk-UA" sz="2000" i="1" dirty="0" err="1" smtClean="0"/>
              <a:t>меня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прекраснаясемья</a:t>
            </a:r>
            <a:r>
              <a:rPr lang="uk-UA" sz="2000" i="1" dirty="0" smtClean="0"/>
              <a:t> – </a:t>
            </a:r>
            <a:r>
              <a:rPr lang="uk-UA" sz="2000" i="1" dirty="0" err="1" smtClean="0"/>
              <a:t>муж,две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милых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доченьки</a:t>
            </a:r>
            <a:r>
              <a:rPr lang="uk-UA" sz="2000" i="1" dirty="0" smtClean="0"/>
              <a:t>. </a:t>
            </a:r>
          </a:p>
          <a:p>
            <a:pPr marL="0" indent="0">
              <a:buNone/>
            </a:pPr>
            <a:r>
              <a:rPr lang="uk-UA" sz="2000" i="1" dirty="0" smtClean="0"/>
              <a:t>И дай Бог, </a:t>
            </a:r>
            <a:r>
              <a:rPr lang="uk-UA" sz="2000" i="1" dirty="0" err="1" smtClean="0"/>
              <a:t>чтобы</a:t>
            </a:r>
            <a:r>
              <a:rPr lang="uk-UA" sz="2000" i="1" dirty="0" smtClean="0"/>
              <a:t> люди на Земле </a:t>
            </a:r>
            <a:r>
              <a:rPr lang="uk-UA" sz="2000" i="1" dirty="0" err="1" smtClean="0"/>
              <a:t>никогда</a:t>
            </a:r>
            <a:r>
              <a:rPr lang="uk-UA" sz="2000" i="1" dirty="0" smtClean="0"/>
              <a:t> не переставали </a:t>
            </a:r>
            <a:r>
              <a:rPr lang="uk-UA" sz="2000" i="1" dirty="0" err="1" smtClean="0"/>
              <a:t>мечтать</a:t>
            </a:r>
            <a:r>
              <a:rPr lang="uk-UA" sz="2000" i="1" dirty="0" smtClean="0"/>
              <a:t>, </a:t>
            </a:r>
            <a:r>
              <a:rPr lang="uk-UA" sz="2000" i="1" dirty="0" err="1" smtClean="0"/>
              <a:t>стремиться</a:t>
            </a:r>
            <a:r>
              <a:rPr lang="uk-UA" sz="2000" i="1" dirty="0" smtClean="0"/>
              <a:t> к </a:t>
            </a:r>
            <a:r>
              <a:rPr lang="uk-UA" sz="2000" i="1" dirty="0" err="1" smtClean="0"/>
              <a:t>чему</a:t>
            </a:r>
            <a:r>
              <a:rPr lang="uk-UA" sz="2000" i="1" dirty="0" smtClean="0"/>
              <a:t>-то новому, </a:t>
            </a:r>
            <a:r>
              <a:rPr lang="uk-UA" sz="2000" i="1" dirty="0" err="1" smtClean="0"/>
              <a:t>созидать</a:t>
            </a:r>
            <a:r>
              <a:rPr lang="uk-UA" sz="2000" i="1" dirty="0" smtClean="0"/>
              <a:t>, </a:t>
            </a:r>
            <a:r>
              <a:rPr lang="uk-UA" sz="2000" i="1" dirty="0" err="1" smtClean="0"/>
              <a:t>вдохновлять</a:t>
            </a:r>
            <a:r>
              <a:rPr lang="uk-UA" sz="2000" i="1" dirty="0" smtClean="0"/>
              <a:t> и благословлять друг друга, </a:t>
            </a:r>
            <a:r>
              <a:rPr lang="uk-UA" sz="2000" i="1" dirty="0" err="1" smtClean="0"/>
              <a:t>воплощать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свои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мечты</a:t>
            </a:r>
            <a:r>
              <a:rPr lang="uk-UA" sz="2000" i="1" dirty="0" smtClean="0"/>
              <a:t> в </a:t>
            </a:r>
            <a:r>
              <a:rPr lang="uk-UA" sz="2000" i="1" dirty="0" err="1" smtClean="0"/>
              <a:t>жизнь</a:t>
            </a:r>
            <a:r>
              <a:rPr lang="uk-UA" sz="2000" i="1" dirty="0" smtClean="0"/>
              <a:t> и </a:t>
            </a:r>
            <a:r>
              <a:rPr lang="uk-UA" sz="2000" i="1" dirty="0" err="1" smtClean="0"/>
              <a:t>всегда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быть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благодарными</a:t>
            </a:r>
            <a:r>
              <a:rPr lang="uk-UA" sz="2000" i="1" dirty="0" smtClean="0"/>
              <a:t> небу за те </a:t>
            </a:r>
            <a:r>
              <a:rPr lang="uk-UA" sz="2000" i="1" dirty="0" err="1" smtClean="0"/>
              <a:t>короткие</a:t>
            </a:r>
            <a:r>
              <a:rPr lang="uk-UA" sz="2000" i="1" dirty="0" smtClean="0"/>
              <a:t>, </a:t>
            </a:r>
            <a:r>
              <a:rPr lang="uk-UA" sz="2000" i="1" dirty="0" smtClean="0"/>
              <a:t>но </a:t>
            </a:r>
            <a:r>
              <a:rPr lang="uk-UA" sz="2000" i="1" dirty="0" err="1" smtClean="0"/>
              <a:t>прекрасные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мгновения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жизни</a:t>
            </a:r>
            <a:r>
              <a:rPr lang="uk-UA" sz="2000" i="1" dirty="0" smtClean="0"/>
              <a:t>.»</a:t>
            </a:r>
            <a:endParaRPr lang="ru-RU" sz="2000" i="1" dirty="0"/>
          </a:p>
        </p:txBody>
      </p:sp>
      <p:pic>
        <p:nvPicPr>
          <p:cNvPr id="1026" name="Picture 2" descr="http://uld7.mycdn.me/image?id=591315175015&amp;bid=591315175015&amp;t=0&amp;plc=WEB&amp;tkn=bMicIBA1TBsGDHCP3-2DQKFME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19" y="4624476"/>
            <a:ext cx="3445179" cy="193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ld7.mycdn.me/image?id=559778982759&amp;bid=559778982759&amp;t=0&amp;plc=WEB&amp;tkn=p9wXWGiE1Nm5QxtuIoHa2sOjjq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0" y="4624476"/>
            <a:ext cx="1574470" cy="209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a108.mycdn.me/image?id=585801688167&amp;bid=585801688167&amp;t=0&amp;plc=WEB&amp;tkn=oLt--0jJqhhUHFb1UfEoeaYDKx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117" y="4396831"/>
            <a:ext cx="1218127" cy="216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530</Words>
  <Application>Microsoft Office PowerPoint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Презентація на тему </vt:lpstr>
      <vt:lpstr>Шаміна Ірина Владимирівна </vt:lpstr>
      <vt:lpstr>Не легке дитинство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Вимушені пригоди. </vt:lpstr>
      <vt:lpstr>Презентация PowerPoint</vt:lpstr>
      <vt:lpstr>Презентация PowerPoint</vt:lpstr>
      <vt:lpstr>Дякую за перегляд!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</dc:title>
  <dc:creator>Bogdan</dc:creator>
  <cp:lastModifiedBy>Bogdan</cp:lastModifiedBy>
  <cp:revision>19</cp:revision>
  <dcterms:created xsi:type="dcterms:W3CDTF">2014-12-13T14:10:59Z</dcterms:created>
  <dcterms:modified xsi:type="dcterms:W3CDTF">2014-12-16T18:26:38Z</dcterms:modified>
</cp:coreProperties>
</file>