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B125CC-31AD-4D0A-B5C0-C6492C06AB26}">
          <p14:sldIdLst>
            <p14:sldId id="256"/>
            <p14:sldId id="257"/>
            <p14:sldId id="258"/>
            <p14:sldId id="259"/>
            <p14:sldId id="260"/>
            <p14:sldId id="261"/>
            <p14:sldId id="264"/>
            <p14:sldId id="262"/>
            <p14:sldId id="263"/>
            <p14:sldId id="265"/>
            <p14:sldId id="266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552" autoAdjust="0"/>
  </p:normalViewPr>
  <p:slideViewPr>
    <p:cSldViewPr>
      <p:cViewPr varScale="1">
        <p:scale>
          <a:sx n="107" d="100"/>
          <a:sy n="107" d="100"/>
        </p:scale>
        <p:origin x="-9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8AF0A-A17A-4AD4-871F-DBA7AB9F0536}" type="doc">
      <dgm:prSet loTypeId="urn:microsoft.com/office/officeart/2005/8/layout/lProcess3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EAD223A1-00F0-4F1E-8ED9-078A1777769D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Парадність</a:t>
          </a:r>
          <a:endParaRPr lang="uk-UA" dirty="0">
            <a:solidFill>
              <a:schemeClr val="tx1"/>
            </a:solidFill>
          </a:endParaRPr>
        </a:p>
      </dgm:t>
    </dgm:pt>
    <dgm:pt modelId="{763F39BE-9A24-44DF-9D9D-A3B071ED44CD}" type="parTrans" cxnId="{27EA624D-5E6B-4E50-B605-D26236B70564}">
      <dgm:prSet/>
      <dgm:spPr/>
      <dgm:t>
        <a:bodyPr/>
        <a:lstStyle/>
        <a:p>
          <a:endParaRPr lang="uk-UA"/>
        </a:p>
      </dgm:t>
    </dgm:pt>
    <dgm:pt modelId="{61ADE9BC-93FF-4CF9-8381-CEFB490B0DCE}" type="sibTrans" cxnId="{27EA624D-5E6B-4E50-B605-D26236B70564}">
      <dgm:prSet/>
      <dgm:spPr/>
      <dgm:t>
        <a:bodyPr/>
        <a:lstStyle/>
        <a:p>
          <a:endParaRPr lang="uk-UA"/>
        </a:p>
      </dgm:t>
    </dgm:pt>
    <dgm:pt modelId="{37B923F2-2F4F-41B0-967C-2A6389819A56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Урочистість</a:t>
          </a:r>
          <a:r>
            <a:rPr lang="uk-UA" dirty="0" smtClean="0"/>
            <a:t> </a:t>
          </a:r>
          <a:endParaRPr lang="uk-UA" dirty="0"/>
        </a:p>
      </dgm:t>
    </dgm:pt>
    <dgm:pt modelId="{83796DC6-FDDB-408F-A48F-4F9099BC1F41}" type="parTrans" cxnId="{1E6C7A7D-EEA8-4F99-A201-AFD75967133D}">
      <dgm:prSet/>
      <dgm:spPr/>
      <dgm:t>
        <a:bodyPr/>
        <a:lstStyle/>
        <a:p>
          <a:endParaRPr lang="uk-UA"/>
        </a:p>
      </dgm:t>
    </dgm:pt>
    <dgm:pt modelId="{DF3B8CFD-0155-4D29-94A2-934EE34A4027}" type="sibTrans" cxnId="{1E6C7A7D-EEA8-4F99-A201-AFD75967133D}">
      <dgm:prSet/>
      <dgm:spPr/>
      <dgm:t>
        <a:bodyPr/>
        <a:lstStyle/>
        <a:p>
          <a:endParaRPr lang="uk-UA"/>
        </a:p>
      </dgm:t>
    </dgm:pt>
    <dgm:pt modelId="{801C04DF-3BBD-4F05-BFA9-BEFECFB1EA63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Пишність</a:t>
          </a:r>
          <a:endParaRPr lang="uk-UA" dirty="0">
            <a:solidFill>
              <a:schemeClr val="tx1"/>
            </a:solidFill>
          </a:endParaRPr>
        </a:p>
      </dgm:t>
    </dgm:pt>
    <dgm:pt modelId="{29F8809F-2CB7-4E32-89D4-D87116DEF298}" type="parTrans" cxnId="{1F708D8C-9ABF-4DF4-95CB-A259BEA3596F}">
      <dgm:prSet/>
      <dgm:spPr/>
      <dgm:t>
        <a:bodyPr/>
        <a:lstStyle/>
        <a:p>
          <a:endParaRPr lang="uk-UA"/>
        </a:p>
      </dgm:t>
    </dgm:pt>
    <dgm:pt modelId="{BAA805C6-AEF2-48BF-A75A-2EEA65471525}" type="sibTrans" cxnId="{1F708D8C-9ABF-4DF4-95CB-A259BEA3596F}">
      <dgm:prSet/>
      <dgm:spPr/>
      <dgm:t>
        <a:bodyPr/>
        <a:lstStyle/>
        <a:p>
          <a:endParaRPr lang="uk-UA"/>
        </a:p>
      </dgm:t>
    </dgm:pt>
    <dgm:pt modelId="{9BFEF02B-7459-4E88-BB78-644A810983DA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Динамічність</a:t>
          </a:r>
          <a:r>
            <a:rPr lang="uk-UA" dirty="0" smtClean="0"/>
            <a:t> </a:t>
          </a:r>
          <a:endParaRPr lang="uk-UA" dirty="0"/>
        </a:p>
      </dgm:t>
    </dgm:pt>
    <dgm:pt modelId="{9E4E2784-3032-4564-BB82-882DE9AEEAE4}" type="parTrans" cxnId="{C947845F-30EB-4F1F-BD03-AA81B89CA179}">
      <dgm:prSet/>
      <dgm:spPr/>
      <dgm:t>
        <a:bodyPr/>
        <a:lstStyle/>
        <a:p>
          <a:endParaRPr lang="uk-UA"/>
        </a:p>
      </dgm:t>
    </dgm:pt>
    <dgm:pt modelId="{C136C0E8-10B3-4F8B-BD35-CA4A96C2E3B6}" type="sibTrans" cxnId="{C947845F-30EB-4F1F-BD03-AA81B89CA179}">
      <dgm:prSet/>
      <dgm:spPr/>
      <dgm:t>
        <a:bodyPr/>
        <a:lstStyle/>
        <a:p>
          <a:endParaRPr lang="uk-UA"/>
        </a:p>
      </dgm:t>
    </dgm:pt>
    <dgm:pt modelId="{57F978AA-5E26-4BFA-8271-2FD3451B0319}" type="pres">
      <dgm:prSet presAssocID="{8938AF0A-A17A-4AD4-871F-DBA7AB9F053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FFD204-F681-4090-9333-E64AAA3B674C}" type="pres">
      <dgm:prSet presAssocID="{EAD223A1-00F0-4F1E-8ED9-078A1777769D}" presName="horFlow" presStyleCnt="0"/>
      <dgm:spPr/>
    </dgm:pt>
    <dgm:pt modelId="{DE3964F7-C836-4FF1-B51A-D140F61B0ADA}" type="pres">
      <dgm:prSet presAssocID="{EAD223A1-00F0-4F1E-8ED9-078A1777769D}" presName="bigChev" presStyleLbl="node1" presStyleIdx="0" presStyleCnt="4" custLinFactNeighborX="1925" custLinFactNeighborY="-145"/>
      <dgm:spPr/>
      <dgm:t>
        <a:bodyPr/>
        <a:lstStyle/>
        <a:p>
          <a:endParaRPr lang="ru-RU"/>
        </a:p>
      </dgm:t>
    </dgm:pt>
    <dgm:pt modelId="{4612DA20-B5D1-478F-90F4-8120E597D653}" type="pres">
      <dgm:prSet presAssocID="{EAD223A1-00F0-4F1E-8ED9-078A1777769D}" presName="vSp" presStyleCnt="0"/>
      <dgm:spPr/>
    </dgm:pt>
    <dgm:pt modelId="{A9350EF2-EDB2-4675-A54B-FE15AA2DF66C}" type="pres">
      <dgm:prSet presAssocID="{37B923F2-2F4F-41B0-967C-2A6389819A56}" presName="horFlow" presStyleCnt="0"/>
      <dgm:spPr/>
    </dgm:pt>
    <dgm:pt modelId="{9F8D9AD2-1463-4C5B-9A46-3BCEBE7178F1}" type="pres">
      <dgm:prSet presAssocID="{37B923F2-2F4F-41B0-967C-2A6389819A56}" presName="bigChev" presStyleLbl="node1" presStyleIdx="1" presStyleCnt="4"/>
      <dgm:spPr/>
      <dgm:t>
        <a:bodyPr/>
        <a:lstStyle/>
        <a:p>
          <a:endParaRPr lang="ru-RU"/>
        </a:p>
      </dgm:t>
    </dgm:pt>
    <dgm:pt modelId="{922E78BE-7A69-4F59-8273-AA0E3F8BA556}" type="pres">
      <dgm:prSet presAssocID="{37B923F2-2F4F-41B0-967C-2A6389819A56}" presName="vSp" presStyleCnt="0"/>
      <dgm:spPr/>
    </dgm:pt>
    <dgm:pt modelId="{A0E98ADE-EDD2-4AE1-B600-F77FEEBD7BB8}" type="pres">
      <dgm:prSet presAssocID="{801C04DF-3BBD-4F05-BFA9-BEFECFB1EA63}" presName="horFlow" presStyleCnt="0"/>
      <dgm:spPr/>
    </dgm:pt>
    <dgm:pt modelId="{6A9026DA-8F1A-4955-B92D-188B4C69F840}" type="pres">
      <dgm:prSet presAssocID="{801C04DF-3BBD-4F05-BFA9-BEFECFB1EA63}" presName="bigChev" presStyleLbl="node1" presStyleIdx="2" presStyleCnt="4"/>
      <dgm:spPr/>
      <dgm:t>
        <a:bodyPr/>
        <a:lstStyle/>
        <a:p>
          <a:endParaRPr lang="ru-RU"/>
        </a:p>
      </dgm:t>
    </dgm:pt>
    <dgm:pt modelId="{BFC19001-94D6-4DEC-9127-58A9384CF408}" type="pres">
      <dgm:prSet presAssocID="{801C04DF-3BBD-4F05-BFA9-BEFECFB1EA63}" presName="vSp" presStyleCnt="0"/>
      <dgm:spPr/>
    </dgm:pt>
    <dgm:pt modelId="{70BF89C5-F3D4-45CF-9CB6-78D5AD1A5B45}" type="pres">
      <dgm:prSet presAssocID="{9BFEF02B-7459-4E88-BB78-644A810983DA}" presName="horFlow" presStyleCnt="0"/>
      <dgm:spPr/>
    </dgm:pt>
    <dgm:pt modelId="{4C67B76B-D72C-4A18-A54F-0CA9F1E3B27C}" type="pres">
      <dgm:prSet presAssocID="{9BFEF02B-7459-4E88-BB78-644A810983DA}" presName="bigChev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00E3B468-2B01-4161-99BD-16D6F1C777C5}" type="presOf" srcId="{8938AF0A-A17A-4AD4-871F-DBA7AB9F0536}" destId="{57F978AA-5E26-4BFA-8271-2FD3451B0319}" srcOrd="0" destOrd="0" presId="urn:microsoft.com/office/officeart/2005/8/layout/lProcess3"/>
    <dgm:cxn modelId="{C947845F-30EB-4F1F-BD03-AA81B89CA179}" srcId="{8938AF0A-A17A-4AD4-871F-DBA7AB9F0536}" destId="{9BFEF02B-7459-4E88-BB78-644A810983DA}" srcOrd="3" destOrd="0" parTransId="{9E4E2784-3032-4564-BB82-882DE9AEEAE4}" sibTransId="{C136C0E8-10B3-4F8B-BD35-CA4A96C2E3B6}"/>
    <dgm:cxn modelId="{1F708D8C-9ABF-4DF4-95CB-A259BEA3596F}" srcId="{8938AF0A-A17A-4AD4-871F-DBA7AB9F0536}" destId="{801C04DF-3BBD-4F05-BFA9-BEFECFB1EA63}" srcOrd="2" destOrd="0" parTransId="{29F8809F-2CB7-4E32-89D4-D87116DEF298}" sibTransId="{BAA805C6-AEF2-48BF-A75A-2EEA65471525}"/>
    <dgm:cxn modelId="{7640508A-FA3C-48E2-87B8-00CC1BE7AD5B}" type="presOf" srcId="{9BFEF02B-7459-4E88-BB78-644A810983DA}" destId="{4C67B76B-D72C-4A18-A54F-0CA9F1E3B27C}" srcOrd="0" destOrd="0" presId="urn:microsoft.com/office/officeart/2005/8/layout/lProcess3"/>
    <dgm:cxn modelId="{1C50E85C-EACB-49B4-AA65-4E16E405E42E}" type="presOf" srcId="{37B923F2-2F4F-41B0-967C-2A6389819A56}" destId="{9F8D9AD2-1463-4C5B-9A46-3BCEBE7178F1}" srcOrd="0" destOrd="0" presId="urn:microsoft.com/office/officeart/2005/8/layout/lProcess3"/>
    <dgm:cxn modelId="{1E6C7A7D-EEA8-4F99-A201-AFD75967133D}" srcId="{8938AF0A-A17A-4AD4-871F-DBA7AB9F0536}" destId="{37B923F2-2F4F-41B0-967C-2A6389819A56}" srcOrd="1" destOrd="0" parTransId="{83796DC6-FDDB-408F-A48F-4F9099BC1F41}" sibTransId="{DF3B8CFD-0155-4D29-94A2-934EE34A4027}"/>
    <dgm:cxn modelId="{27EA624D-5E6B-4E50-B605-D26236B70564}" srcId="{8938AF0A-A17A-4AD4-871F-DBA7AB9F0536}" destId="{EAD223A1-00F0-4F1E-8ED9-078A1777769D}" srcOrd="0" destOrd="0" parTransId="{763F39BE-9A24-44DF-9D9D-A3B071ED44CD}" sibTransId="{61ADE9BC-93FF-4CF9-8381-CEFB490B0DCE}"/>
    <dgm:cxn modelId="{7502C3C5-C5E0-48C6-8803-D46193C3C842}" type="presOf" srcId="{EAD223A1-00F0-4F1E-8ED9-078A1777769D}" destId="{DE3964F7-C836-4FF1-B51A-D140F61B0ADA}" srcOrd="0" destOrd="0" presId="urn:microsoft.com/office/officeart/2005/8/layout/lProcess3"/>
    <dgm:cxn modelId="{F001CAFE-E5A6-4141-A4C9-930ED271EC31}" type="presOf" srcId="{801C04DF-3BBD-4F05-BFA9-BEFECFB1EA63}" destId="{6A9026DA-8F1A-4955-B92D-188B4C69F840}" srcOrd="0" destOrd="0" presId="urn:microsoft.com/office/officeart/2005/8/layout/lProcess3"/>
    <dgm:cxn modelId="{ED7335A1-E8FA-4BC8-971B-C34D17931911}" type="presParOf" srcId="{57F978AA-5E26-4BFA-8271-2FD3451B0319}" destId="{02FFD204-F681-4090-9333-E64AAA3B674C}" srcOrd="0" destOrd="0" presId="urn:microsoft.com/office/officeart/2005/8/layout/lProcess3"/>
    <dgm:cxn modelId="{D436F5AE-125F-4169-8A2C-943DCFA806F2}" type="presParOf" srcId="{02FFD204-F681-4090-9333-E64AAA3B674C}" destId="{DE3964F7-C836-4FF1-B51A-D140F61B0ADA}" srcOrd="0" destOrd="0" presId="urn:microsoft.com/office/officeart/2005/8/layout/lProcess3"/>
    <dgm:cxn modelId="{5EA79FC2-BCEE-43AC-942B-18F55FC6C05D}" type="presParOf" srcId="{57F978AA-5E26-4BFA-8271-2FD3451B0319}" destId="{4612DA20-B5D1-478F-90F4-8120E597D653}" srcOrd="1" destOrd="0" presId="urn:microsoft.com/office/officeart/2005/8/layout/lProcess3"/>
    <dgm:cxn modelId="{F291C3D3-A151-4F12-8845-F0532CC50A95}" type="presParOf" srcId="{57F978AA-5E26-4BFA-8271-2FD3451B0319}" destId="{A9350EF2-EDB2-4675-A54B-FE15AA2DF66C}" srcOrd="2" destOrd="0" presId="urn:microsoft.com/office/officeart/2005/8/layout/lProcess3"/>
    <dgm:cxn modelId="{1024BC6B-232B-4E24-BCA4-1B260E3C31F4}" type="presParOf" srcId="{A9350EF2-EDB2-4675-A54B-FE15AA2DF66C}" destId="{9F8D9AD2-1463-4C5B-9A46-3BCEBE7178F1}" srcOrd="0" destOrd="0" presId="urn:microsoft.com/office/officeart/2005/8/layout/lProcess3"/>
    <dgm:cxn modelId="{51CA8DAA-B236-49F8-94CC-D5BDBCB1620E}" type="presParOf" srcId="{57F978AA-5E26-4BFA-8271-2FD3451B0319}" destId="{922E78BE-7A69-4F59-8273-AA0E3F8BA556}" srcOrd="3" destOrd="0" presId="urn:microsoft.com/office/officeart/2005/8/layout/lProcess3"/>
    <dgm:cxn modelId="{7F4497EE-41EC-475C-B85C-A54FEC97D04C}" type="presParOf" srcId="{57F978AA-5E26-4BFA-8271-2FD3451B0319}" destId="{A0E98ADE-EDD2-4AE1-B600-F77FEEBD7BB8}" srcOrd="4" destOrd="0" presId="urn:microsoft.com/office/officeart/2005/8/layout/lProcess3"/>
    <dgm:cxn modelId="{9C104411-3826-4708-84EB-A98A108ECF07}" type="presParOf" srcId="{A0E98ADE-EDD2-4AE1-B600-F77FEEBD7BB8}" destId="{6A9026DA-8F1A-4955-B92D-188B4C69F840}" srcOrd="0" destOrd="0" presId="urn:microsoft.com/office/officeart/2005/8/layout/lProcess3"/>
    <dgm:cxn modelId="{9C9C8A7B-CB33-499E-ABCC-3E5E42DDE043}" type="presParOf" srcId="{57F978AA-5E26-4BFA-8271-2FD3451B0319}" destId="{BFC19001-94D6-4DEC-9127-58A9384CF408}" srcOrd="5" destOrd="0" presId="urn:microsoft.com/office/officeart/2005/8/layout/lProcess3"/>
    <dgm:cxn modelId="{F2CCF461-E63B-4851-A1C9-CF18EA43FD78}" type="presParOf" srcId="{57F978AA-5E26-4BFA-8271-2FD3451B0319}" destId="{70BF89C5-F3D4-45CF-9CB6-78D5AD1A5B45}" srcOrd="6" destOrd="0" presId="urn:microsoft.com/office/officeart/2005/8/layout/lProcess3"/>
    <dgm:cxn modelId="{B596CEFA-927E-47FD-A8B9-14C29F1848A2}" type="presParOf" srcId="{70BF89C5-F3D4-45CF-9CB6-78D5AD1A5B45}" destId="{4C67B76B-D72C-4A18-A54F-0CA9F1E3B27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964F7-C836-4FF1-B51A-D140F61B0ADA}">
      <dsp:nvSpPr>
        <dsp:cNvPr id="0" name=""/>
        <dsp:cNvSpPr/>
      </dsp:nvSpPr>
      <dsp:spPr>
        <a:xfrm>
          <a:off x="359704" y="0"/>
          <a:ext cx="1872981" cy="74919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tx1"/>
              </a:solidFill>
            </a:rPr>
            <a:t>Парадність</a:t>
          </a:r>
          <a:endParaRPr lang="uk-UA" sz="1500" kern="1200" dirty="0">
            <a:solidFill>
              <a:schemeClr val="tx1"/>
            </a:solidFill>
          </a:endParaRPr>
        </a:p>
      </dsp:txBody>
      <dsp:txXfrm>
        <a:off x="734300" y="0"/>
        <a:ext cx="1123789" cy="749192"/>
      </dsp:txXfrm>
    </dsp:sp>
    <dsp:sp modelId="{9F8D9AD2-1463-4C5B-9A46-3BCEBE7178F1}">
      <dsp:nvSpPr>
        <dsp:cNvPr id="0" name=""/>
        <dsp:cNvSpPr/>
      </dsp:nvSpPr>
      <dsp:spPr>
        <a:xfrm>
          <a:off x="323649" y="854547"/>
          <a:ext cx="1872981" cy="74919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tx1"/>
              </a:solidFill>
            </a:rPr>
            <a:t>Урочистість</a:t>
          </a:r>
          <a:r>
            <a:rPr lang="uk-UA" sz="1500" kern="1200" dirty="0" smtClean="0"/>
            <a:t> </a:t>
          </a:r>
          <a:endParaRPr lang="uk-UA" sz="1500" kern="1200" dirty="0"/>
        </a:p>
      </dsp:txBody>
      <dsp:txXfrm>
        <a:off x="698245" y="854547"/>
        <a:ext cx="1123789" cy="749192"/>
      </dsp:txXfrm>
    </dsp:sp>
    <dsp:sp modelId="{6A9026DA-8F1A-4955-B92D-188B4C69F840}">
      <dsp:nvSpPr>
        <dsp:cNvPr id="0" name=""/>
        <dsp:cNvSpPr/>
      </dsp:nvSpPr>
      <dsp:spPr>
        <a:xfrm>
          <a:off x="323649" y="1708627"/>
          <a:ext cx="1872981" cy="74919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tx1"/>
              </a:solidFill>
            </a:rPr>
            <a:t>Пишність</a:t>
          </a:r>
          <a:endParaRPr lang="uk-UA" sz="1500" kern="1200" dirty="0">
            <a:solidFill>
              <a:schemeClr val="tx1"/>
            </a:solidFill>
          </a:endParaRPr>
        </a:p>
      </dsp:txBody>
      <dsp:txXfrm>
        <a:off x="698245" y="1708627"/>
        <a:ext cx="1123789" cy="749192"/>
      </dsp:txXfrm>
    </dsp:sp>
    <dsp:sp modelId="{4C67B76B-D72C-4A18-A54F-0CA9F1E3B27C}">
      <dsp:nvSpPr>
        <dsp:cNvPr id="0" name=""/>
        <dsp:cNvSpPr/>
      </dsp:nvSpPr>
      <dsp:spPr>
        <a:xfrm>
          <a:off x="323649" y="2562707"/>
          <a:ext cx="1872981" cy="74919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solidFill>
                <a:schemeClr val="tx1"/>
              </a:solidFill>
            </a:rPr>
            <a:t>Динамічність</a:t>
          </a:r>
          <a:r>
            <a:rPr lang="uk-UA" sz="1500" kern="1200" dirty="0" smtClean="0"/>
            <a:t> </a:t>
          </a:r>
          <a:endParaRPr lang="uk-UA" sz="1500" kern="1200" dirty="0"/>
        </a:p>
      </dsp:txBody>
      <dsp:txXfrm>
        <a:off x="698245" y="2562707"/>
        <a:ext cx="1123789" cy="749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AFA1154-E37B-4A4A-B52C-EF8AF2A89171}" type="datetimeFigureOut">
              <a:rPr lang="uk-UA" smtClean="0"/>
              <a:t>17.09.2014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CE10286-DE96-4ABB-B498-9A99B1310AF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8000" dirty="0" smtClean="0"/>
              <a:t>Бароко</a:t>
            </a:r>
            <a:endParaRPr lang="uk-UA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sz="1800" dirty="0"/>
              <a:t>у</a:t>
            </a:r>
            <a:r>
              <a:rPr lang="uk-UA" sz="1800" dirty="0" smtClean="0"/>
              <a:t>чениці 11-А класу</a:t>
            </a:r>
          </a:p>
          <a:p>
            <a:r>
              <a:rPr lang="uk-UA" sz="1800" dirty="0" err="1" smtClean="0"/>
              <a:t>Маковійчук</a:t>
            </a:r>
            <a:r>
              <a:rPr lang="uk-UA" sz="1800" dirty="0" smtClean="0"/>
              <a:t> Анни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18338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/>
              <a:t>Бароко в Україні</a:t>
            </a:r>
            <a:endParaRPr lang="uk-UA" sz="40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Бароко</a:t>
            </a:r>
            <a:r>
              <a:rPr lang="ru-RU" sz="1600" dirty="0"/>
              <a:t> на </a:t>
            </a:r>
            <a:r>
              <a:rPr lang="ru-RU" sz="1600" dirty="0" err="1"/>
              <a:t>українських</a:t>
            </a:r>
            <a:r>
              <a:rPr lang="ru-RU" sz="1600" dirty="0"/>
              <a:t> землях </a:t>
            </a:r>
            <a:r>
              <a:rPr lang="ru-RU" sz="1600" dirty="0" err="1"/>
              <a:t>найбільше</a:t>
            </a:r>
            <a:r>
              <a:rPr lang="ru-RU" sz="1600" dirty="0"/>
              <a:t> представлено в </a:t>
            </a:r>
            <a:r>
              <a:rPr lang="ru-RU" sz="1600" dirty="0" err="1"/>
              <a:t>церковній</a:t>
            </a:r>
            <a:r>
              <a:rPr lang="ru-RU" sz="1600" dirty="0"/>
              <a:t> </a:t>
            </a:r>
            <a:r>
              <a:rPr lang="ru-RU" sz="1600" dirty="0" err="1" smtClean="0"/>
              <a:t>архітектурі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Збереглися </a:t>
            </a:r>
            <a:r>
              <a:rPr lang="uk-UA" sz="1600" dirty="0"/>
              <a:t>безліч зразків українського бароко, включаючи ансамбль Києво-Печерської Лаври, Софійського собору, </a:t>
            </a:r>
            <a:r>
              <a:rPr lang="uk-UA" sz="1600" dirty="0" smtClean="0"/>
              <a:t>Покровський </a:t>
            </a:r>
            <a:r>
              <a:rPr lang="uk-UA" sz="1600" dirty="0"/>
              <a:t>собор у Харкові, Церква св. Андрія у Києві, Троїцький собор у </a:t>
            </a:r>
            <a:r>
              <a:rPr lang="uk-UA" sz="1600" dirty="0" smtClean="0"/>
              <a:t>Чернігові та </a:t>
            </a:r>
            <a:r>
              <a:rPr lang="uk-UA" sz="1600" dirty="0"/>
              <a:t>ін. </a:t>
            </a:r>
            <a:endParaRPr lang="uk-U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/>
              <a:t>Найкращими </a:t>
            </a:r>
            <a:r>
              <a:rPr lang="uk-UA" sz="1600" dirty="0"/>
              <a:t>зразками живопису бароко є церковні розписи в Троїцькому соборі Києво-Печерської Лаври.</a:t>
            </a:r>
          </a:p>
        </p:txBody>
      </p:sp>
    </p:spTree>
    <p:extLst>
      <p:ext uri="{BB962C8B-B14F-4D97-AF65-F5344CB8AC3E}">
        <p14:creationId xmlns:p14="http://schemas.microsoft.com/office/powerpoint/2010/main" val="279980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34" y="1700808"/>
            <a:ext cx="3527007" cy="331236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72716"/>
            <a:ext cx="3022713" cy="396855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5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3600399" cy="252988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564419"/>
            <a:ext cx="3822541" cy="255345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3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348880"/>
            <a:ext cx="6840760" cy="288032"/>
          </a:xfrm>
        </p:spPr>
        <p:txBody>
          <a:bodyPr>
            <a:normAutofit fontScale="90000"/>
          </a:bodyPr>
          <a:lstStyle/>
          <a:p>
            <a:r>
              <a:rPr lang="vi-VN" sz="2200" dirty="0" smtClean="0"/>
              <a:t>Бароко— </a:t>
            </a:r>
            <a:r>
              <a:rPr lang="vi-VN" sz="2200" dirty="0"/>
              <a:t>стиль у європейському мистецтві та архітектурі початку 16 — кінця 18 ст</a:t>
            </a:r>
            <a:r>
              <a:rPr lang="vi-VN" sz="2000" dirty="0"/>
              <a:t>.</a:t>
            </a:r>
            <a:r>
              <a:rPr lang="uk-UA" sz="1600" dirty="0"/>
              <a:t/>
            </a:r>
            <a:br>
              <a:rPr lang="uk-UA" sz="1600" dirty="0"/>
            </a:b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69" y="2348880"/>
            <a:ext cx="3384376" cy="3271563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31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5837" y="4149081"/>
            <a:ext cx="7320579" cy="1656184"/>
          </a:xfrm>
        </p:spPr>
        <p:txBody>
          <a:bodyPr>
            <a:normAutofit fontScale="92500"/>
          </a:bodyPr>
          <a:lstStyle/>
          <a:p>
            <a:pPr indent="0">
              <a:buNone/>
            </a:pPr>
            <a:r>
              <a:rPr lang="uk-UA" sz="2000" dirty="0"/>
              <a:t>За естетичним визначенням, бароко — стиль, що виникає на хвилі кризи гуманізму і народження маньєризму. Він висловлює бажання насолоджуватись дарунками життя, мистецтва </a:t>
            </a:r>
            <a:r>
              <a:rPr lang="uk-UA" sz="2000" dirty="0"/>
              <a:t>й</a:t>
            </a:r>
            <a:r>
              <a:rPr lang="uk-UA" sz="2000" dirty="0" smtClean="0"/>
              <a:t> </a:t>
            </a:r>
            <a:r>
              <a:rPr lang="uk-UA" sz="2000" dirty="0"/>
              <a:t>природи.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35807"/>
            <a:ext cx="5184576" cy="313018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29042711"/>
              </p:ext>
            </p:extLst>
          </p:nvPr>
        </p:nvGraphicFramePr>
        <p:xfrm>
          <a:off x="1115616" y="2348880"/>
          <a:ext cx="2520280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/>
              <a:t>Основні риси бароко</a:t>
            </a:r>
            <a:endParaRPr lang="uk-UA" sz="4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35883"/>
            <a:ext cx="2589297" cy="334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37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221088"/>
            <a:ext cx="7416824" cy="1512168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uk-UA" sz="1600" dirty="0"/>
              <a:t>Архітектура бароко відрізняється просторовим розмахом, плавністю й складним поєднанням криволінійних форм, злиттям об'ємів у динамічну масу, багату на скульптурний декор. Часто зустрічаються розгорнуті колонади, пілястри. Куполи набувають складних форм, стають багатоярусними.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248472" cy="320228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83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1259632" y="1412776"/>
            <a:ext cx="6552728" cy="1728192"/>
          </a:xfrm>
        </p:spPr>
        <p:txBody>
          <a:bodyPr>
            <a:noAutofit/>
          </a:bodyPr>
          <a:lstStyle/>
          <a:p>
            <a:r>
              <a:rPr lang="uk-UA" sz="1800" dirty="0"/>
              <a:t>Батьківщиною бароко вважається Італія та її такі визначні мистецькі центри, як Рим, </a:t>
            </a:r>
            <a:r>
              <a:rPr lang="uk-UA" sz="1800" dirty="0" err="1"/>
              <a:t>Мантуя</a:t>
            </a:r>
            <a:r>
              <a:rPr lang="uk-UA" sz="1800" dirty="0"/>
              <a:t>, </a:t>
            </a:r>
            <a:r>
              <a:rPr lang="uk-UA" sz="1800" dirty="0" smtClean="0"/>
              <a:t>Венеція </a:t>
            </a:r>
            <a:r>
              <a:rPr lang="uk-UA" sz="1800" dirty="0"/>
              <a:t>і Флоренція — де зберігаються перші зразки бароко в архітектурі, скульптурі, живописі.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3596"/>
            <a:ext cx="4176464" cy="259908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6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924944"/>
            <a:ext cx="3528392" cy="1080120"/>
          </a:xfrm>
        </p:spPr>
        <p:txBody>
          <a:bodyPr/>
          <a:lstStyle/>
          <a:p>
            <a:r>
              <a:rPr lang="uk-UA" sz="2000" b="0" dirty="0" err="1"/>
              <a:t>Франческо</a:t>
            </a:r>
            <a:r>
              <a:rPr lang="uk-UA" sz="2000" b="0" dirty="0"/>
              <a:t> </a:t>
            </a:r>
            <a:r>
              <a:rPr lang="uk-UA" sz="2000" b="0" dirty="0" err="1" smtClean="0"/>
              <a:t>Борроміні</a:t>
            </a:r>
            <a:r>
              <a:rPr lang="uk-UA" sz="2000" b="0" dirty="0" smtClean="0"/>
              <a:t/>
            </a:r>
            <a:br>
              <a:rPr lang="uk-UA" sz="2000" b="0" dirty="0" smtClean="0"/>
            </a:br>
            <a:r>
              <a:rPr lang="ru-RU" sz="2000" b="0" dirty="0" err="1"/>
              <a:t>церква</a:t>
            </a:r>
            <a:r>
              <a:rPr lang="ru-RU" sz="2000" b="0" dirty="0"/>
              <a:t> Сан-Карло </a:t>
            </a:r>
            <a:r>
              <a:rPr lang="ru-RU" sz="2000" b="0" dirty="0" err="1"/>
              <a:t>Аллі</a:t>
            </a:r>
            <a:r>
              <a:rPr lang="ru-RU" sz="2000" b="0" dirty="0"/>
              <a:t> Куатро в </a:t>
            </a:r>
            <a:r>
              <a:rPr lang="ru-RU" sz="2000" b="0" dirty="0" err="1"/>
              <a:t>римі</a:t>
            </a:r>
            <a:endParaRPr lang="uk-UA" sz="2000" b="0" dirty="0"/>
          </a:p>
        </p:txBody>
      </p:sp>
      <p:pic>
        <p:nvPicPr>
          <p:cNvPr id="8194" name="Picture 2" descr="http://www.inter-meb.ru/photogallery/barokko/inc/san-carlo-alle-quattro-font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3384376" cy="4512501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6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4008" y="2492896"/>
            <a:ext cx="3528392" cy="959480"/>
          </a:xfrm>
        </p:spPr>
        <p:txBody>
          <a:bodyPr/>
          <a:lstStyle/>
          <a:p>
            <a:r>
              <a:rPr lang="vi-VN" sz="2000" b="0" dirty="0" smtClean="0"/>
              <a:t>Джованні Лоренцо Берніні</a:t>
            </a:r>
            <a:r>
              <a:rPr lang="uk-UA" sz="2000" b="0" dirty="0" smtClean="0"/>
              <a:t>              «</a:t>
            </a:r>
            <a:r>
              <a:rPr lang="uk-UA" sz="2000" b="0" dirty="0" err="1" smtClean="0"/>
              <a:t>аполлон</a:t>
            </a:r>
            <a:r>
              <a:rPr lang="uk-UA" sz="2000" b="0" dirty="0" smtClean="0"/>
              <a:t>  і </a:t>
            </a:r>
            <a:r>
              <a:rPr lang="uk-UA" sz="2000" b="0" dirty="0" err="1" smtClean="0"/>
              <a:t>дафна</a:t>
            </a:r>
            <a:r>
              <a:rPr lang="uk-UA" sz="2000" b="0" dirty="0" smtClean="0"/>
              <a:t>»</a:t>
            </a:r>
            <a:endParaRPr lang="uk-UA" sz="2000" b="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3240360" cy="452899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80928"/>
            <a:ext cx="3672408" cy="936104"/>
          </a:xfrm>
        </p:spPr>
        <p:txBody>
          <a:bodyPr/>
          <a:lstStyle/>
          <a:p>
            <a:r>
              <a:rPr lang="uk-UA" sz="2000" b="0" dirty="0" err="1" smtClean="0"/>
              <a:t>Антоніс</a:t>
            </a:r>
            <a:r>
              <a:rPr lang="uk-UA" sz="2000" b="0" dirty="0" smtClean="0"/>
              <a:t>  </a:t>
            </a:r>
            <a:r>
              <a:rPr lang="uk-UA" sz="2000" b="0" dirty="0" err="1" smtClean="0"/>
              <a:t>ван</a:t>
            </a:r>
            <a:r>
              <a:rPr lang="uk-UA" sz="2000" b="0" dirty="0" smtClean="0"/>
              <a:t> </a:t>
            </a:r>
            <a:r>
              <a:rPr lang="uk-UA" sz="2000" b="0" dirty="0" err="1" smtClean="0"/>
              <a:t>Дейк</a:t>
            </a:r>
            <a:r>
              <a:rPr lang="uk-UA" sz="2000" b="0" dirty="0" smtClean="0"/>
              <a:t> </a:t>
            </a:r>
            <a:br>
              <a:rPr lang="uk-UA" sz="2000" b="0" dirty="0" smtClean="0"/>
            </a:br>
            <a:r>
              <a:rPr lang="uk-UA" sz="2000" b="0" dirty="0" smtClean="0"/>
              <a:t>«</a:t>
            </a:r>
            <a:r>
              <a:rPr lang="uk-UA" sz="2000" b="0" dirty="0" err="1" smtClean="0"/>
              <a:t>СІмейний</a:t>
            </a:r>
            <a:r>
              <a:rPr lang="uk-UA" sz="2000" b="0" dirty="0" smtClean="0"/>
              <a:t> портрет»</a:t>
            </a:r>
            <a:endParaRPr lang="uk-UA" sz="2000" b="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3217537" cy="4406626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Другая 3">
      <a:majorFont>
        <a:latin typeface="Gabriola"/>
        <a:ea typeface=""/>
        <a:cs typeface=""/>
      </a:majorFont>
      <a:minorFont>
        <a:latin typeface="Times New Roman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92</TotalTime>
  <Words>200</Words>
  <Application>Microsoft Office PowerPoint</Application>
  <PresentationFormat>Экран (4:3)</PresentationFormat>
  <Paragraphs>19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Кутюр</vt:lpstr>
      <vt:lpstr>Бароко</vt:lpstr>
      <vt:lpstr>Бароко— стиль у європейському мистецтві та архітектурі початку 16 — кінця 18 ст. </vt:lpstr>
      <vt:lpstr>Презентация PowerPoint</vt:lpstr>
      <vt:lpstr>Основні риси бароко</vt:lpstr>
      <vt:lpstr>Презентация PowerPoint</vt:lpstr>
      <vt:lpstr>Презентация PowerPoint</vt:lpstr>
      <vt:lpstr>Франческо Борроміні церква Сан-Карло Аллі Куатро в римі</vt:lpstr>
      <vt:lpstr>Джованні Лоренцо Берніні              «аполлон  і дафна»</vt:lpstr>
      <vt:lpstr>Антоніс  ван Дейк  «СІмейний портрет»</vt:lpstr>
      <vt:lpstr>Бароко в Україні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Бароко</dc:title>
  <dc:creator>Анна</dc:creator>
  <cp:lastModifiedBy>admin</cp:lastModifiedBy>
  <cp:revision>10</cp:revision>
  <dcterms:created xsi:type="dcterms:W3CDTF">2014-09-11T11:28:21Z</dcterms:created>
  <dcterms:modified xsi:type="dcterms:W3CDTF">2014-09-17T17:50:22Z</dcterms:modified>
</cp:coreProperties>
</file>