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E01"/>
    <a:srgbClr val="EA5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1901950"/>
            <a:ext cx="7772400" cy="137434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A54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185" y="3123590"/>
            <a:ext cx="6400800" cy="106893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1FBA8-C600-4B5F-801F-0E55B8D092C6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6D24A-3085-4613-B621-9483D87B7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F63B4-31C9-4B71-B9AE-FED93145E60D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7E53-B0A3-441E-A948-627682EC5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FBBC-CD19-4BDC-B224-7BBFEEAEDBAB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7A53-E52A-4CC9-A5C2-F4EC80102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282C-A938-45CD-AB7A-F121832E47BA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458DE-0CC6-4805-BAB4-C5124A30E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EA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158F-04BB-46F0-86F0-3F951848B523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CF43-271A-4856-AC71-D51BB7D8D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95E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2788E-BB86-44C4-9D52-72DBFE32B6B9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1330C-E172-41B6-AFA2-4F2263FD1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9D441-0293-4ADA-B10E-E4574D1EDFD3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7E5CF-D0AA-4C1B-BE5B-2685608A6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9C79-A3D6-4C95-8DAA-19E42A614940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021E-EA76-47C9-989F-44CB9FC8A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D95E0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288F-00D8-4A2C-9C84-64655C39B76F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D85C-4F37-4F15-8006-4BA1DE464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00F-249C-4F0A-8207-BEE7DF4E5EFA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639C-67D8-459D-B7F2-1BAF50E26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941F-9EF2-47E1-BD7D-ECC4689B25B9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B683-20C5-490A-8DAE-C867AA1BD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9382-5A52-457E-B477-E5CBD8B09931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04FC0-06A9-4210-A278-1B564995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15A2AD-634B-48AB-9412-F3C2601269EF}" type="datetimeFigureOut">
              <a:rPr lang="en-US"/>
              <a:pPr>
                <a:defRPr/>
              </a:pPr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A1E907-7ABF-46D9-B03D-6F9FAA9E6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The%20Stone%20Roses%20-%20Fool's%20Gold%20(1)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&#1069;&#1083;&#1074;&#1080;&#1089;%20&#1055;&#1088;&#1077;&#1089;&#1083;&#1080;%20-%20&#1088;&#1086;&#1082;&#1077;&#1085;&#1088;&#1086;&#1083;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&#1072;&#1084;&#1077;&#1088;&#1080;&#1082;&#1072;&#1085;&#1089;&#1082;&#1080;&#1081;%20&#1088;&#1077;&#1087;%20-%20&#1041;&#1077;&#1079;%20&#1085;&#1072;&#1079;&#1074;&#1072;&#1085;&#1080;&#1103;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Peaches%20-%20Mud%20(&#1076;&#1078;&#1072;&#1079;%20&#1092;&#1072;&#1085;&#1082;)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Rihanna%20-%20California%20King%20Bed%20(Radio%20Edit)(&#1091;&#1087;&#1088;&#1091;&#1075;&#1072;&#1103;%20&#1087;&#1086;&#1087;%20&#1084;&#1091;&#1079;&#1099;&#1082;&#1072;)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Jesse%20Saunders%20-%20(%20&#1101;&#1090;&#1086;%20&#1089;&#1072;&#1084;&#1099;&#1081;%20&#1087;&#1077;&#1088;&#1074;&#1099;&#1081;%20&#1093;&#1072;&#1091;&#1089;%20&#1090;&#1088;&#1101;&#1082;)&#1054;&#1085;&#1072;(&#1101;&#1090;&#1072;%20&#1084;&#1091;&#1079;&#1099;&#1082;&#1072;)%20&#1073;&#1099;&#1083;&#1072;%20&#1079;&#1072;&#1087;&#1080;&#1089;&#1072;&#1085;&#1072;%20&#1074;%20(1)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Ultra%20Nate%20-%20Free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David%20Morales%20-%20How%20Would%20You%20Feel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Phuture%20-%20Your%20Only%20Friend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&#1084;&#1091;&#1079;&#1099;&#1082;&#1072;%20&#1073;&#1077;&#1079;%20&#1089;&#1083;&#1086;&#1074;%20-%20&#1090;&#1088;&#1072;&#1085;&#1089;%20(2010)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audio" Target="file:///E:\&#1080;&#1075;&#1088;&#1099;\Disclose%20-%20Bloody%20Religion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54063" y="1901825"/>
            <a:ext cx="7772400" cy="1374775"/>
          </a:xfrm>
        </p:spPr>
        <p:txBody>
          <a:bodyPr/>
          <a:lstStyle/>
          <a:p>
            <a:r>
              <a:rPr lang="uk-UA" smtClean="0">
                <a:latin typeface="Arial" charset="0"/>
              </a:rPr>
              <a:t>Стилі сучасної музики</a:t>
            </a:r>
            <a:br>
              <a:rPr lang="uk-UA" smtClean="0">
                <a:latin typeface="Arial" charset="0"/>
              </a:rPr>
            </a:br>
            <a:endParaRPr lang="en-US" smtClean="0">
              <a:latin typeface="Arial" charset="0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766763" y="3124200"/>
            <a:ext cx="6400800" cy="1068388"/>
          </a:xfrm>
        </p:spPr>
        <p:txBody>
          <a:bodyPr/>
          <a:lstStyle/>
          <a:p>
            <a:r>
              <a:rPr lang="uk-UA" smtClean="0">
                <a:latin typeface="Arial" charset="0"/>
              </a:rPr>
              <a:t>Підготувала учениця ІІ курсу історико-правознавчого класу</a:t>
            </a:r>
          </a:p>
          <a:p>
            <a:r>
              <a:rPr lang="uk-UA" smtClean="0">
                <a:latin typeface="Arial" charset="0"/>
              </a:rPr>
              <a:t>Ковтун Дар</a:t>
            </a:r>
            <a:r>
              <a:rPr lang="en-US" smtClean="0">
                <a:latin typeface="Arial" charset="0"/>
              </a:rPr>
              <a:t>’</a:t>
            </a:r>
            <a:r>
              <a:rPr lang="ru-RU" smtClean="0">
                <a:latin typeface="Arial" charset="0"/>
              </a:rPr>
              <a:t>я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25605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</a:rPr>
              <a:t>Бріт-поп</a:t>
            </a:r>
            <a:r>
              <a:rPr lang="ru-RU" sz="2400" smtClean="0">
                <a:solidFill>
                  <a:schemeClr val="bg2"/>
                </a:solidFill>
              </a:rPr>
              <a:t> - жанр альтернативного року, найпотужніший ретро-стиль, відродження домінуючої гітарної поп-музики 60-х років на музичній сцені Великобританії. Як самостійне явище з'явився на початку 90-х і став розповсюджуватися з величезною швидкістю. Причому деякі з гуртів, які дали йому народження, існували вже давно, а деякі з'явилися разом з цим напрямком. Прийнято вважати, що термін "бріт-поп" вперше вжив діджей однієї з британських радіостанцій в 1987 році. Так він охарактеризував музику групи </a:t>
            </a:r>
            <a:r>
              <a:rPr lang="ru-RU" sz="2400" b="1" smtClean="0">
                <a:solidFill>
                  <a:schemeClr val="bg2"/>
                </a:solidFill>
              </a:rPr>
              <a:t>The Stone Roses</a:t>
            </a:r>
            <a:r>
              <a:rPr lang="ru-RU" sz="2400" smtClean="0">
                <a:solidFill>
                  <a:schemeClr val="bg2"/>
                </a:solidFill>
              </a:rPr>
              <a:t>.. Бріт-поп протиставив підкреслено ретроградське, «живе», романтичне світовідчуття, музику в дусі хіповий 60-х.</a:t>
            </a:r>
            <a:r>
              <a:rPr lang="ru-RU" sz="2400" smtClean="0">
                <a:solidFill>
                  <a:schemeClr val="tx1"/>
                </a:solidFill>
              </a:rPr>
              <a:t/>
            </a:r>
            <a:br>
              <a:rPr lang="ru-RU" sz="2400" smtClean="0">
                <a:solidFill>
                  <a:schemeClr val="tx1"/>
                </a:solidFill>
              </a:rPr>
            </a:br>
            <a:endParaRPr lang="ru-RU" sz="2400" smtClean="0">
              <a:solidFill>
                <a:schemeClr val="tx1"/>
              </a:solidFill>
            </a:endParaRPr>
          </a:p>
        </p:txBody>
      </p:sp>
      <p:pic>
        <p:nvPicPr>
          <p:cNvPr id="25606" name="The Stone Roses - Fool's Gold (1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87988" y="52609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9338" fill="hold"/>
                                        <p:tgtEl>
                                          <p:spTgt spid="256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0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49263" y="681038"/>
            <a:ext cx="8229600" cy="4525962"/>
          </a:xfrm>
        </p:spPr>
        <p:txBody>
          <a:bodyPr/>
          <a:lstStyle/>
          <a:p>
            <a:r>
              <a:rPr lang="ru-RU" smtClean="0"/>
              <a:t>Рок-н-рол, головна світова музика 50-х років, з'явившись на танцполах і в радіоефірах, моментально підірвала відносно спокійне болітце панували тоді ритм-н-блюзу, кантрі та інших. На концертах публіка нарешті почала вставати зі стільців і влаштовувати шалені танці, дівчатка вперше почали верещати і визнаватися кумирам в любові, а самі музиканти рухатися на сцені. І не так, нібито у них все тіло в гіпсі, а відкрито, вільно і, на думку ханжів, взагалі навіть непристойно.</a:t>
            </a:r>
          </a:p>
        </p:txBody>
      </p:sp>
      <p:pic>
        <p:nvPicPr>
          <p:cNvPr id="28676" name="Элвис Пресли - рокенрол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5588" y="51085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956" fill="hold"/>
                                        <p:tgtEl>
                                          <p:spTgt spid="286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49263" y="3746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</a:rPr>
              <a:t>Реп</a:t>
            </a:r>
            <a:r>
              <a:rPr lang="ru-RU" sz="2400" smtClean="0">
                <a:solidFill>
                  <a:schemeClr val="bg2"/>
                </a:solidFill>
              </a:rPr>
              <a:t> як жанр відбувся від танцювальної музики. Характерні риси: нерівний ритм, складні експерименти з ударниками, наявність зациклених музичних фрагментів. Однієї з головних особливостей репа є відсутність вокалу, який заміняється речитативом. Реп читають, як вірші, а не співають. Основними інструментами є ударні й складний бас, який часто солірує. Часто реп-музиканти використовують ефект scratch - скрип вінілових пластинок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chemeClr val="bg2"/>
                </a:solidFill>
              </a:rPr>
              <a:t>Найімовірніше реп відбувся з </a:t>
            </a:r>
            <a:r>
              <a:rPr lang="ru-RU" sz="2400" b="1" smtClean="0">
                <a:solidFill>
                  <a:schemeClr val="bg2"/>
                </a:solidFill>
              </a:rPr>
              <a:t>реггєй</a:t>
            </a:r>
            <a:r>
              <a:rPr lang="ru-RU" sz="2400" smtClean="0">
                <a:solidFill>
                  <a:schemeClr val="bg2"/>
                </a:solidFill>
              </a:rPr>
              <a:t> – танцювального стилю, що виник на Ямайці. Ці два стилі мають багато загального: такий же нерівний, рваний ритм, наявність закільцьованих музичних фрагментів, складний ударник.</a:t>
            </a:r>
          </a:p>
        </p:txBody>
      </p:sp>
      <p:pic>
        <p:nvPicPr>
          <p:cNvPr id="29700" name="американский реп - Без названия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6513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712" fill="hold"/>
                                        <p:tgtEl>
                                          <p:spTgt spid="297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0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z="3200" smtClean="0">
                <a:solidFill>
                  <a:schemeClr val="tx1"/>
                </a:solidFill>
              </a:rPr>
              <a:t> </a:t>
            </a:r>
            <a:r>
              <a:rPr lang="ru-RU" sz="3200" b="1" smtClean="0">
                <a:solidFill>
                  <a:schemeClr val="bg2"/>
                </a:solidFill>
              </a:rPr>
              <a:t>Фанк</a:t>
            </a:r>
            <a:r>
              <a:rPr lang="ru-RU" sz="3200" smtClean="0">
                <a:solidFill>
                  <a:schemeClr val="bg2"/>
                </a:solidFill>
              </a:rPr>
              <a:t>. Один з танцювальних жанрів, якому властиві чітко виділені домінуючі над усіма іншими інструментами ударники, низька мелодійність, «неохайний» ритм.</a:t>
            </a:r>
            <a:r>
              <a:rPr lang="ru-RU" sz="320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30724" name="Peaches - Mud (джаз фанк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3188" y="38877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045" fill="hold"/>
                                        <p:tgtEl>
                                          <p:spTgt spid="307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sz="4000" b="1" u="sng" smtClean="0">
                <a:solidFill>
                  <a:srgbClr val="EA5400"/>
                </a:solidFill>
              </a:rPr>
              <a:t>ПОП МУЗИКА</a:t>
            </a:r>
            <a:r>
              <a:rPr lang="ru-RU" sz="4000" smtClean="0">
                <a:solidFill>
                  <a:srgbClr val="EA5400"/>
                </a:solidFill>
              </a:rPr>
              <a:t/>
            </a:r>
            <a:br>
              <a:rPr lang="ru-RU" sz="4000" smtClean="0">
                <a:solidFill>
                  <a:srgbClr val="EA5400"/>
                </a:solidFill>
              </a:rPr>
            </a:br>
            <a:endParaRPr lang="ru-RU" sz="4000" smtClean="0">
              <a:solidFill>
                <a:srgbClr val="EA5400"/>
              </a:solidFill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mtClean="0"/>
              <a:t>Для сучасної поп-музики велике значення відіграє електронна апаратура. Мелодії, як правило, нескладні, ритмічні, легко запам'ятовуються.</a:t>
            </a:r>
            <a:br>
              <a:rPr lang="ru-RU" smtClean="0"/>
            </a:br>
            <a:r>
              <a:rPr lang="ru-RU" smtClean="0"/>
              <a:t>Вокальний стиль поп-музики характеризується мелодійною та емоційною манерою виконання, застосуванням «відкритого» звука, наближенням до мовлення співом, демонстративно «непоставленими» голосами, неприродною теситурою, з широким використанням екстатичних вигуків, стогонів, завивань та інших ефектів.</a:t>
            </a:r>
            <a:br>
              <a:rPr lang="ru-RU" smtClean="0"/>
            </a:br>
            <a:endParaRPr lang="ru-RU" smtClean="0">
              <a:solidFill>
                <a:schemeClr val="tx1"/>
              </a:solidFill>
            </a:endParaRPr>
          </a:p>
        </p:txBody>
      </p:sp>
      <p:pic>
        <p:nvPicPr>
          <p:cNvPr id="31748" name="Rihanna - California King Bed (Radio Edit)(упругая поп музыка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5588" y="52609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102" fill="hold"/>
                                        <p:tgtEl>
                                          <p:spTgt spid="317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6000" smtClean="0"/>
              <a:t>Дякую за увагу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1143000"/>
          </a:xfrm>
        </p:spPr>
        <p:txBody>
          <a:bodyPr/>
          <a:lstStyle/>
          <a:p>
            <a:r>
              <a:rPr lang="ru-RU" sz="4400" smtClean="0"/>
              <a:t>Сучасне музичне мистецтво має різні форми прояву. Найсучаснішими з них є такі:</a:t>
            </a:r>
            <a:r>
              <a:rPr lang="ru-RU" sz="4400" smtClean="0">
                <a:solidFill>
                  <a:schemeClr val="tx1"/>
                </a:solidFill>
              </a:rPr>
              <a:t> </a:t>
            </a:r>
            <a:endParaRPr lang="en-US" sz="4400" smtClean="0">
              <a:solidFill>
                <a:schemeClr val="tx1"/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49263" y="1749425"/>
            <a:ext cx="8229600" cy="4525963"/>
          </a:xfrm>
        </p:spPr>
        <p:txBody>
          <a:bodyPr/>
          <a:lstStyle/>
          <a:p>
            <a:r>
              <a:rPr lang="ru-RU" sz="3200" smtClean="0"/>
              <a:t>Хаус (House)</a:t>
            </a:r>
            <a:br>
              <a:rPr lang="ru-RU" sz="3200" smtClean="0"/>
            </a:br>
            <a:r>
              <a:rPr lang="ru-RU" sz="3200" smtClean="0"/>
              <a:t>У середині 80-х у Чикаго виник новий вид танцювальної музики - хаус. Назва походить від клуба Warehouse (склад). Саме там чикагські ді-джеї вперше спробували змішувати сингли групи Kraftwerk зі звуком кардинально нового для того часу пристрою за назвою драма-машина. </a:t>
            </a:r>
            <a:endParaRPr lang="en-US" sz="3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03325" y="222250"/>
            <a:ext cx="79406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</a:rPr>
              <a:t>Вони зверталися до традицій андеграунда і кращі сучасні треки все ще звучать трохи "андеграундно", можливо також через якість запису. Корені цієї музики - диско. Характерним є ритм дискотеки, свингове звучання, заводні мелодії і загальний настрій радості і веселощів. Одним словом - музика для щасливих.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6389" name="Jesse Saunders - ( это самый первый хаус трэк)Она(эта музыка) была записана в (1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81238" y="4192588"/>
            <a:ext cx="304800" cy="304800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892425" y="4192588"/>
            <a:ext cx="3970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Jesse Saunders - ( это самый первый хаус трэк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0291" fill="hold"/>
                                        <p:tgtEl>
                                          <p:spTgt spid="163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Text Placeholder 4"/>
          <p:cNvSpPr>
            <a:spLocks noGrp="1"/>
          </p:cNvSpPr>
          <p:nvPr>
            <p:ph type="body" idx="1"/>
          </p:nvPr>
        </p:nvSpPr>
        <p:spPr>
          <a:xfrm>
            <a:off x="1060450" y="1597025"/>
            <a:ext cx="6413500" cy="229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0" smtClean="0"/>
              <a:t>Гараж (Garage)</a:t>
            </a:r>
            <a:r>
              <a:rPr lang="ru-RU" smtClean="0"/>
              <a:t/>
            </a:r>
            <a:br>
              <a:rPr lang="ru-RU" smtClean="0"/>
            </a:br>
            <a:r>
              <a:rPr lang="ru-RU" b="0" smtClean="0"/>
              <a:t>У той час як чикагські ді-джеї експериментували з драмою-машиною нью-йоркські ді-джеї в стінах клуба Paradise Garage під керівництвом Larry Levan родили інше, що не уступає в популярності на танцполе хаусу напрямок - гараж /Garage/ (за назвою клуба). Великий внесок у справу будівництва гаража внесли також музиканти з Нью-Джерсі. Надворі стояла середина вісімдесятих. </a:t>
            </a:r>
            <a:endParaRPr lang="en-US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z="3200" smtClean="0"/>
              <a:t>Що таке гараж - це насамперед вокал у дусі соул, а потім біт. Гараж - це глибока клубна музика з коренями в ритм-н-блюзі. Послухайте примадонну британського відділення гаража - Ultra Nate і ви відчуєте що таке гараж. </a:t>
            </a:r>
          </a:p>
        </p:txBody>
      </p:sp>
      <p:pic>
        <p:nvPicPr>
          <p:cNvPr id="18436" name="Ultra Nate - Fre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3188" y="4192588"/>
            <a:ext cx="304800" cy="304800"/>
          </a:xfrm>
          <a:prstGeom prst="rect">
            <a:avLst/>
          </a:prstGeom>
          <a:noFill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503613" y="-366713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464" fill="hold"/>
                                        <p:tgtEl>
                                          <p:spTgt spid="184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01663" y="4651375"/>
            <a:ext cx="8229600" cy="1143000"/>
          </a:xfrm>
        </p:spPr>
        <p:txBody>
          <a:bodyPr/>
          <a:lstStyle/>
          <a:p>
            <a:pPr algn="ctr"/>
            <a:r>
              <a:rPr lang="ru-RU" sz="2000" smtClean="0">
                <a:solidFill>
                  <a:schemeClr val="bg2"/>
                </a:solidFill>
              </a:rPr>
              <a:t>Представник </a:t>
            </a:r>
            <a:r>
              <a:rPr lang="ru-RU" sz="4400" b="1" smtClean="0">
                <a:solidFill>
                  <a:schemeClr val="bg2"/>
                </a:solidFill>
              </a:rPr>
              <a:t>Дэвид Морале</a:t>
            </a:r>
            <a:r>
              <a:rPr lang="ru-RU" sz="4400" smtClean="0">
                <a:solidFill>
                  <a:schemeClr val="bg2"/>
                </a:solidFill>
              </a:rPr>
              <a:t>с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449263" y="6810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200" smtClean="0"/>
              <a:t>Дип Хаус (Deep House)</a:t>
            </a:r>
            <a:br>
              <a:rPr lang="ru-RU" sz="3200" smtClean="0"/>
            </a:br>
            <a:r>
              <a:rPr lang="ru-RU" sz="3200" smtClean="0"/>
              <a:t>"Глибокий хаус" - стиль, що з'явився на стику "старого" чикагського хауса і госпела. Переповнений мелодіями, побудованими на старих (і всіма улюблених) акордних прогресіях, зіграних примарним звуком електрооргана. Дип Хаус - це насамперед хаус, а вуж потім - глибоке звучання інструментів.</a:t>
            </a:r>
            <a:br>
              <a:rPr lang="ru-RU" sz="3200" smtClean="0"/>
            </a:br>
            <a:endParaRPr lang="ru-RU" sz="3200" smtClean="0"/>
          </a:p>
        </p:txBody>
      </p:sp>
      <p:pic>
        <p:nvPicPr>
          <p:cNvPr id="20485" name="David Morales - How Would You Feel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473950" y="51085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661" fill="hold"/>
                                        <p:tgtEl>
                                          <p:spTgt spid="204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z="3200" smtClean="0">
                <a:solidFill>
                  <a:schemeClr val="bg2"/>
                </a:solidFill>
              </a:rPr>
              <a:t>Ейсід Хаус (Acid House)</a:t>
            </a:r>
            <a:br>
              <a:rPr lang="ru-RU" sz="3200" smtClean="0">
                <a:solidFill>
                  <a:schemeClr val="bg2"/>
                </a:solidFill>
              </a:rPr>
            </a:br>
            <a:r>
              <a:rPr lang="ru-RU" sz="3200" smtClean="0">
                <a:solidFill>
                  <a:schemeClr val="bg2"/>
                </a:solidFill>
              </a:rPr>
              <a:t>Друге чикагське покоління експериментувало з більш психоделічним звуком. Ейсід-хаус - це поп-музика майбутнього, швидка, по-справжньому різка і радісна.</a:t>
            </a:r>
            <a:br>
              <a:rPr lang="ru-RU" sz="3200" smtClean="0">
                <a:solidFill>
                  <a:schemeClr val="bg2"/>
                </a:solidFill>
              </a:rPr>
            </a:br>
            <a:endParaRPr lang="ru-RU" sz="3200" smtClean="0">
              <a:solidFill>
                <a:schemeClr val="bg2"/>
              </a:solidFill>
            </a:endParaRPr>
          </a:p>
        </p:txBody>
      </p:sp>
      <p:pic>
        <p:nvPicPr>
          <p:cNvPr id="21508" name="Phuture - Your Only Friend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2609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363" fill="hold"/>
                                        <p:tgtEl>
                                          <p:spTgt spid="2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0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01663" y="4497388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49263" y="374650"/>
            <a:ext cx="8229600" cy="4525963"/>
          </a:xfrm>
        </p:spPr>
        <p:txBody>
          <a:bodyPr/>
          <a:lstStyle/>
          <a:p>
            <a:r>
              <a:rPr lang="ru-RU" sz="3200" smtClean="0">
                <a:solidFill>
                  <a:schemeClr val="bg2"/>
                </a:solidFill>
              </a:rPr>
              <a:t>Транс (Trance)</a:t>
            </a:r>
            <a:br>
              <a:rPr lang="ru-RU" sz="3200" smtClean="0">
                <a:solidFill>
                  <a:schemeClr val="bg2"/>
                </a:solidFill>
              </a:rPr>
            </a:br>
            <a:r>
              <a:rPr lang="ru-RU" sz="3200" smtClean="0">
                <a:solidFill>
                  <a:schemeClr val="bg2"/>
                </a:solidFill>
              </a:rPr>
              <a:t>Це щось середнє між амбієнтом і ейсід-хаусом. Транс значно безпечніше для барабанних перетинок, чим будь-яке техно, але під нього можна відмінно танцювати. Ціль цієї музики - перенести тебе в інший світи за допомогою руху. Пластичний і чіткий, дуже "космічний"</a:t>
            </a:r>
          </a:p>
        </p:txBody>
      </p:sp>
      <p:pic>
        <p:nvPicPr>
          <p:cNvPr id="22532" name="музыка без слов - транс (2010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30788" y="46513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3997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/>
          </p:cNvSpPr>
          <p:nvPr>
            <p:ph type="title"/>
          </p:nvPr>
        </p:nvSpPr>
        <p:spPr>
          <a:xfrm>
            <a:off x="296863" y="4651375"/>
            <a:ext cx="8229600" cy="1143000"/>
          </a:xfrm>
        </p:spPr>
        <p:txBody>
          <a:bodyPr/>
          <a:lstStyle/>
          <a:p>
            <a:pPr algn="ctr"/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23559" name="Rectangle 7"/>
          <p:cNvSpPr>
            <a:spLocks noGrp="1"/>
          </p:cNvSpPr>
          <p:nvPr>
            <p:ph type="body" idx="1"/>
          </p:nvPr>
        </p:nvSpPr>
        <p:spPr>
          <a:xfrm>
            <a:off x="449263" y="374650"/>
            <a:ext cx="8229600" cy="4525963"/>
          </a:xfrm>
        </p:spPr>
        <p:txBody>
          <a:bodyPr/>
          <a:lstStyle/>
          <a:p>
            <a:r>
              <a:rPr lang="ru-RU" sz="3200" smtClean="0">
                <a:solidFill>
                  <a:schemeClr val="bg2"/>
                </a:solidFill>
              </a:rPr>
              <a:t>Хардкор (Hardcore)</a:t>
            </a:r>
            <a:br>
              <a:rPr lang="ru-RU" sz="3200" smtClean="0">
                <a:solidFill>
                  <a:schemeClr val="bg2"/>
                </a:solidFill>
              </a:rPr>
            </a:br>
            <a:r>
              <a:rPr lang="ru-RU" sz="3200" smtClean="0">
                <a:solidFill>
                  <a:schemeClr val="bg2"/>
                </a:solidFill>
              </a:rPr>
              <a:t>Це страшної швидкості музика.</a:t>
            </a:r>
            <a:br>
              <a:rPr lang="ru-RU" sz="3200" smtClean="0">
                <a:solidFill>
                  <a:schemeClr val="bg2"/>
                </a:solidFill>
              </a:rPr>
            </a:br>
            <a:r>
              <a:rPr lang="ru-RU" sz="3200" smtClean="0">
                <a:solidFill>
                  <a:schemeClr val="bg2"/>
                </a:solidFill>
              </a:rPr>
              <a:t>Хардкор - це просте прискорення техно плюс фрагменти відомих пісень, що у результаті звучать так, начебто хтось переключив швидкість програвача з 33-х на 45 оборотів у хвилину.</a:t>
            </a:r>
          </a:p>
        </p:txBody>
      </p:sp>
      <p:pic>
        <p:nvPicPr>
          <p:cNvPr id="23561" name="Disclose - Bloody Religi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3188" y="41925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184" fill="hold"/>
                                        <p:tgtEl>
                                          <p:spTgt spid="235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6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5194</TotalTime>
  <Words>643</Words>
  <Application>Microsoft Office PowerPoint</Application>
  <PresentationFormat>Экран (4:3)</PresentationFormat>
  <Paragraphs>22</Paragraphs>
  <Slides>15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Стилі сучасної музики </vt:lpstr>
      <vt:lpstr>Сучасне музичне мистецтво має різні форми прояву. Найсучаснішими з них є такі: </vt:lpstr>
      <vt:lpstr>Слайд 3</vt:lpstr>
      <vt:lpstr>Слайд 4</vt:lpstr>
      <vt:lpstr>Слайд 5</vt:lpstr>
      <vt:lpstr>Представник Дэвид Моралес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ПОП МУЗИКА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каратист</cp:lastModifiedBy>
  <cp:revision>14</cp:revision>
  <dcterms:created xsi:type="dcterms:W3CDTF">2013-08-21T19:17:07Z</dcterms:created>
  <dcterms:modified xsi:type="dcterms:W3CDTF">2014-02-26T18:49:26Z</dcterms:modified>
</cp:coreProperties>
</file>