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 varScale="1">
        <p:scale>
          <a:sx n="45" d="100"/>
          <a:sy n="45" d="100"/>
        </p:scale>
        <p:origin x="-12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243408"/>
            <a:ext cx="7772400" cy="1470025"/>
          </a:xfrm>
        </p:spPr>
        <p:txBody>
          <a:bodyPr/>
          <a:lstStyle/>
          <a:p>
            <a:r>
              <a:rPr lang="en-US" dirty="0" smtClean="0"/>
              <a:t>Natural </a:t>
            </a:r>
            <a:r>
              <a:rPr lang="en-US" dirty="0" smtClean="0"/>
              <a:t>disasters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Interesting fact: In the main earthquakes happen because of geological problems, but sometimes they can be caused by landslides, explosions in mines, nuclear tests and volcanic activity.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268760"/>
            <a:ext cx="468052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830552">
            <a:off x="1135771" y="1391565"/>
            <a:ext cx="5814087" cy="4287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239746">
            <a:off x="3859677" y="2638769"/>
            <a:ext cx="8229600" cy="1143000"/>
          </a:xfrm>
        </p:spPr>
        <p:txBody>
          <a:bodyPr/>
          <a:lstStyle/>
          <a:p>
            <a:r>
              <a:rPr lang="en-US" dirty="0" smtClean="0"/>
              <a:t>Flood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0"/>
            <a:ext cx="5940152" cy="2636912"/>
          </a:xfrm>
        </p:spPr>
        <p:txBody>
          <a:bodyPr>
            <a:normAutofit/>
          </a:bodyPr>
          <a:lstStyle/>
          <a:p>
            <a:r>
              <a:rPr lang="en-US" dirty="0" smtClean="0"/>
              <a:t>Flood </a:t>
            </a:r>
            <a:r>
              <a:rPr lang="en-US" dirty="0" smtClean="0"/>
              <a:t>- is significant flooding areas from rising water levels in the river, lake or sea during snowmelt, rainfall, wind surges, with traffic jams, ice jams, etc.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348880"/>
            <a:ext cx="5753230" cy="383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4716016" cy="4525963"/>
          </a:xfrm>
        </p:spPr>
        <p:txBody>
          <a:bodyPr/>
          <a:lstStyle/>
          <a:p>
            <a:r>
              <a:rPr lang="en-US" dirty="0" smtClean="0"/>
              <a:t>Interesting fact: The annual damage to the world economy floods and other water-related disasters, ranging from 50 to 60 billion U.S. dollars.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764704"/>
            <a:ext cx="4644008" cy="3964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523400">
            <a:off x="1002705" y="1258206"/>
            <a:ext cx="602835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187222">
            <a:off x="5029199" y="1359219"/>
            <a:ext cx="8229600" cy="1143000"/>
          </a:xfrm>
        </p:spPr>
        <p:txBody>
          <a:bodyPr/>
          <a:lstStyle/>
          <a:p>
            <a:r>
              <a:rPr lang="en-US" dirty="0" smtClean="0"/>
              <a:t>Ice</a:t>
            </a: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20688"/>
            <a:ext cx="3635896" cy="43924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 Ice - this dense layer of ice formed on the surface of the earth, sidewalks, roadway and on objects (trees, wires, etc.) when freezing of </a:t>
            </a:r>
            <a:r>
              <a:rPr lang="en-US" dirty="0" err="1" smtClean="0"/>
              <a:t>supercooled</a:t>
            </a:r>
            <a:r>
              <a:rPr lang="en-US" dirty="0" smtClean="0"/>
              <a:t> rain and drizzle (fog)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97421"/>
            <a:ext cx="5004048" cy="5839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580112" y="908720"/>
            <a:ext cx="3106688" cy="5217443"/>
          </a:xfrm>
        </p:spPr>
        <p:txBody>
          <a:bodyPr/>
          <a:lstStyle/>
          <a:p>
            <a:r>
              <a:rPr lang="en-US" dirty="0" smtClean="0"/>
              <a:t>Interesting facts: In terms of handling and stability of the car on the road is much more dangerous ice icy.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5391700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660796">
            <a:off x="1003877" y="1394689"/>
            <a:ext cx="5816057" cy="4362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478072">
            <a:off x="3283581" y="1419743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T</a:t>
            </a:r>
            <a:r>
              <a:rPr lang="en-US" sz="6000" dirty="0" smtClean="0"/>
              <a:t>ornado</a:t>
            </a:r>
            <a:endParaRPr lang="ru-RU" sz="6000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692696"/>
            <a:ext cx="56521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96952"/>
            <a:ext cx="3419872" cy="652934"/>
          </a:xfrm>
        </p:spPr>
        <p:txBody>
          <a:bodyPr>
            <a:noAutofit/>
          </a:bodyPr>
          <a:lstStyle/>
          <a:p>
            <a:r>
              <a:rPr lang="en-US" sz="3200" dirty="0" smtClean="0"/>
              <a:t> </a:t>
            </a:r>
            <a:r>
              <a:rPr lang="en-US" sz="2800" dirty="0" smtClean="0"/>
              <a:t>Tornado </a:t>
            </a:r>
            <a:r>
              <a:rPr lang="en-US" sz="2000" dirty="0" smtClean="0"/>
              <a:t>- monstrously narrow rotating column of air that extends </a:t>
            </a:r>
            <a:r>
              <a:rPr lang="en-US" sz="2000" dirty="0" smtClean="0"/>
              <a:t>from a thunderstorm cloud to the ground. As the wind is invisible, you can not always see a tornado. Visible sign - funnel consisting of water droplets, sometimes items throughout its existence tornadoes are not always in contact with the ground. Dust and debris in a rotating funnel also make a tornado visible and indicate the position of the tornado</a:t>
            </a:r>
            <a:r>
              <a:rPr lang="en-US" sz="1600" dirty="0" smtClean="0"/>
              <a:t>.</a:t>
            </a:r>
            <a:endParaRPr lang="ru-RU" sz="1600" dirty="0"/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536503" cy="5137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Known fact:   Tornado - the most violent disaster.</a:t>
            </a:r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766714">
            <a:off x="609549" y="1494838"/>
            <a:ext cx="6190981" cy="4106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83912">
            <a:off x="2916868" y="1868714"/>
            <a:ext cx="8229600" cy="1143000"/>
          </a:xfrm>
        </p:spPr>
        <p:txBody>
          <a:bodyPr/>
          <a:lstStyle/>
          <a:p>
            <a:r>
              <a:rPr lang="en-US" dirty="0" smtClean="0"/>
              <a:t>Volcanic </a:t>
            </a:r>
            <a:r>
              <a:rPr lang="en-US" dirty="0" smtClean="0"/>
              <a:t>eruption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4283968" cy="6048672"/>
          </a:xfrm>
        </p:spPr>
        <p:txBody>
          <a:bodyPr>
            <a:normAutofit/>
          </a:bodyPr>
          <a:lstStyle/>
          <a:p>
            <a:r>
              <a:rPr lang="en-US" dirty="0" smtClean="0"/>
              <a:t>Eruption - process emissions volcano on the Earth's surface hot debris, ash outpouring of magma, which </a:t>
            </a:r>
            <a:r>
              <a:rPr lang="en-US" dirty="0" err="1" smtClean="0"/>
              <a:t>izlivshis</a:t>
            </a:r>
            <a:r>
              <a:rPr lang="en-US" dirty="0" smtClean="0"/>
              <a:t> on the surface, it becomes lava. Eruption may have a time period ranging from several hours to many years.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4664"/>
            <a:ext cx="424847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836712"/>
            <a:ext cx="310668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Interesting fact: On Earth, about 1500 active volcanoes, not counting submarines. Of these, only 20-30 erupt each year.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558011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1447512">
            <a:off x="1108148" y="1544897"/>
            <a:ext cx="6401274" cy="4256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573443">
            <a:off x="3464907" y="1759435"/>
            <a:ext cx="8229600" cy="1143000"/>
          </a:xfrm>
        </p:spPr>
        <p:txBody>
          <a:bodyPr/>
          <a:lstStyle/>
          <a:p>
            <a:r>
              <a:rPr lang="en-US" dirty="0" smtClean="0"/>
              <a:t>Earthquake</a:t>
            </a:r>
            <a:endParaRPr lang="ru-RU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1268760"/>
            <a:ext cx="4644008" cy="410445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Earthquake - is any wobble in the Earth surface due to natural causes, among which the main role belongs to tectonic processes (mass transfer inside the Earth). It is a common phenomenon observed in many areas of continents and on the ocean floor.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464400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57</TotalTime>
  <Words>353</Words>
  <Application>Microsoft Office PowerPoint</Application>
  <PresentationFormat>Экран (4:3)</PresentationFormat>
  <Paragraphs>16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Открытая</vt:lpstr>
      <vt:lpstr>Natural disasters</vt:lpstr>
      <vt:lpstr>Tornado</vt:lpstr>
      <vt:lpstr> Tornado - monstrously narrow rotating column of air that extends from a thunderstorm cloud to the ground. As the wind is invisible, you can not always see a tornado. Visible sign - funnel consisting of water droplets, sometimes items throughout its existence tornadoes are not always in contact with the ground. Dust and debris in a rotating funnel also make a tornado visible and indicate the position of the tornado.</vt:lpstr>
      <vt:lpstr>Known fact:   Tornado - the most violent disaster.</vt:lpstr>
      <vt:lpstr>Volcanic eruption</vt:lpstr>
      <vt:lpstr>Слайд 6</vt:lpstr>
      <vt:lpstr>Слайд 7</vt:lpstr>
      <vt:lpstr>Earthquake</vt:lpstr>
      <vt:lpstr>Слайд 9</vt:lpstr>
      <vt:lpstr>Слайд 10</vt:lpstr>
      <vt:lpstr>Flood</vt:lpstr>
      <vt:lpstr>Слайд 12</vt:lpstr>
      <vt:lpstr>Слайд 13</vt:lpstr>
      <vt:lpstr>Ice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Natural disasters</dc:title>
  <dc:creator>user</dc:creator>
  <cp:lastModifiedBy>user</cp:lastModifiedBy>
  <cp:revision>8</cp:revision>
  <dcterms:created xsi:type="dcterms:W3CDTF">2014-03-06T19:46:09Z</dcterms:created>
  <dcterms:modified xsi:type="dcterms:W3CDTF">2014-03-06T20:55:08Z</dcterms:modified>
</cp:coreProperties>
</file>