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81F9A8-1DE8-4713-8F12-2C8EC6C0F7E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A57CA1-3B59-4E64-808E-EC444A56391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Харчов</a:t>
            </a:r>
            <a:r>
              <a:rPr lang="uk-UA" dirty="0" smtClean="0"/>
              <a:t>і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Виконала:</a:t>
            </a:r>
          </a:p>
          <a:p>
            <a:pPr algn="r"/>
            <a:r>
              <a:rPr lang="uk-UA" dirty="0" smtClean="0"/>
              <a:t>Учениця 10-Б класу</a:t>
            </a:r>
          </a:p>
          <a:p>
            <a:pPr algn="r"/>
            <a:r>
              <a:rPr lang="uk-UA" dirty="0" err="1" smtClean="0"/>
              <a:t>Єфіменко</a:t>
            </a:r>
            <a:r>
              <a:rPr lang="uk-UA" dirty="0" smtClean="0"/>
              <a:t> Злата</a:t>
            </a:r>
            <a:endParaRPr lang="ru-RU" dirty="0"/>
          </a:p>
        </p:txBody>
      </p:sp>
      <p:pic>
        <p:nvPicPr>
          <p:cNvPr id="4" name="Рисунок 3" descr="e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368152" cy="1368152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12976"/>
            <a:ext cx="3960440" cy="2914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ОБЕРЕЖНО!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Підсилювач</a:t>
            </a:r>
            <a:r>
              <a:rPr lang="ru-RU" dirty="0" smtClean="0"/>
              <a:t> смаку </a:t>
            </a:r>
            <a:r>
              <a:rPr lang="ru-RU" dirty="0" err="1" smtClean="0"/>
              <a:t>глютамат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 (</a:t>
            </a:r>
            <a:r>
              <a:rPr lang="ru-RU" dirty="0" smtClean="0"/>
              <a:t>Е621)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сітківки</a:t>
            </a:r>
            <a:r>
              <a:rPr lang="ru-RU" dirty="0" smtClean="0"/>
              <a:t> ока.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smtClean="0"/>
              <a:t>продуктах, таких як: </a:t>
            </a:r>
            <a:r>
              <a:rPr lang="ru-RU" dirty="0" err="1" smtClean="0"/>
              <a:t>м'ясні</a:t>
            </a:r>
            <a:r>
              <a:rPr lang="ru-RU" dirty="0" smtClean="0"/>
              <a:t>, </a:t>
            </a:r>
            <a:r>
              <a:rPr lang="ru-RU" dirty="0" err="1" smtClean="0"/>
              <a:t>рибні</a:t>
            </a:r>
            <a:r>
              <a:rPr lang="ru-RU" dirty="0" smtClean="0"/>
              <a:t> та </a:t>
            </a:r>
            <a:r>
              <a:rPr lang="ru-RU" dirty="0" err="1" smtClean="0"/>
              <a:t>соєві</a:t>
            </a:r>
            <a:r>
              <a:rPr lang="ru-RU" dirty="0" smtClean="0"/>
              <a:t> </a:t>
            </a:r>
            <a:r>
              <a:rPr lang="ru-RU" dirty="0" err="1" smtClean="0"/>
              <a:t>напівфабрикати</a:t>
            </a:r>
            <a:r>
              <a:rPr lang="ru-RU" dirty="0" smtClean="0"/>
              <a:t>, </a:t>
            </a:r>
            <a:r>
              <a:rPr lang="ru-RU" dirty="0" err="1" smtClean="0"/>
              <a:t>чіпси</a:t>
            </a:r>
            <a:r>
              <a:rPr lang="ru-RU" dirty="0" smtClean="0"/>
              <a:t>, снеки, сухарики, </a:t>
            </a:r>
            <a:r>
              <a:rPr lang="ru-RU" dirty="0" err="1" smtClean="0"/>
              <a:t>соуси</a:t>
            </a:r>
            <a:r>
              <a:rPr lang="ru-RU" dirty="0" smtClean="0"/>
              <a:t>, </a:t>
            </a:r>
            <a:r>
              <a:rPr lang="ru-RU" dirty="0" err="1" smtClean="0"/>
              <a:t>приправи</a:t>
            </a:r>
            <a:r>
              <a:rPr lang="ru-RU" dirty="0" smtClean="0"/>
              <a:t>, </a:t>
            </a:r>
            <a:r>
              <a:rPr lang="ru-RU" dirty="0" err="1" smtClean="0"/>
              <a:t>бульйонні</a:t>
            </a:r>
            <a:r>
              <a:rPr lang="ru-RU" dirty="0" smtClean="0"/>
              <a:t> кубики, </a:t>
            </a:r>
            <a:r>
              <a:rPr lang="ru-RU" dirty="0" err="1" smtClean="0"/>
              <a:t>супи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страви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підсилює</a:t>
            </a:r>
            <a:r>
              <a:rPr lang="ru-RU" dirty="0" smtClean="0"/>
              <a:t>, "</a:t>
            </a:r>
            <a:r>
              <a:rPr lang="ru-RU" dirty="0" err="1" smtClean="0"/>
              <a:t>оживляючи</a:t>
            </a:r>
            <a:r>
              <a:rPr lang="ru-RU" dirty="0" smtClean="0"/>
              <a:t>",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зниклий</a:t>
            </a:r>
            <a:r>
              <a:rPr lang="ru-RU" dirty="0" smtClean="0"/>
              <a:t> запах </a:t>
            </a:r>
            <a:r>
              <a:rPr lang="ru-RU" dirty="0" err="1" smtClean="0"/>
              <a:t>чи</a:t>
            </a:r>
            <a:r>
              <a:rPr lang="ru-RU" dirty="0" smtClean="0"/>
              <a:t> смак,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харчовий</a:t>
            </a:r>
            <a:r>
              <a:rPr lang="ru-RU" dirty="0" smtClean="0"/>
              <a:t> смак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аромат!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Шкідливі харчові добавки</a:t>
            </a:r>
            <a:endParaRPr lang="ru-RU" dirty="0"/>
          </a:p>
        </p:txBody>
      </p:sp>
      <p:pic>
        <p:nvPicPr>
          <p:cNvPr id="4" name="Содержимое 3" descr="5316476_f71686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624736" cy="5448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pros-otv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800200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робити?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  </a:t>
            </a:r>
            <a:r>
              <a:rPr lang="ru-RU" dirty="0" err="1" smtClean="0"/>
              <a:t>Беріть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собою список </a:t>
            </a:r>
            <a:r>
              <a:rPr lang="ru-RU" dirty="0" err="1" smtClean="0"/>
              <a:t>заборонених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дозволених</a:t>
            </a:r>
            <a:r>
              <a:rPr lang="ru-RU" dirty="0" smtClean="0"/>
              <a:t> </a:t>
            </a:r>
            <a:r>
              <a:rPr lang="ru-RU" dirty="0" smtClean="0"/>
              <a:t>Е-добавок </a:t>
            </a:r>
            <a:r>
              <a:rPr lang="ru-RU" dirty="0" err="1" smtClean="0"/>
              <a:t>ідучи</a:t>
            </a:r>
            <a:r>
              <a:rPr lang="ru-RU" dirty="0" smtClean="0"/>
              <a:t> </a:t>
            </a:r>
            <a:r>
              <a:rPr lang="ru-RU" dirty="0" smtClean="0"/>
              <a:t>в магазин за продуктами.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купляйте</a:t>
            </a:r>
            <a:r>
              <a:rPr lang="ru-RU" dirty="0" smtClean="0"/>
              <a:t> </a:t>
            </a:r>
            <a:r>
              <a:rPr lang="ru-RU" dirty="0" err="1" smtClean="0"/>
              <a:t>консерви</a:t>
            </a:r>
            <a:r>
              <a:rPr lang="ru-RU" dirty="0" smtClean="0"/>
              <a:t>, </a:t>
            </a:r>
            <a:r>
              <a:rPr lang="ru-RU" dirty="0" err="1" smtClean="0"/>
              <a:t>напівфабрикати</a:t>
            </a:r>
            <a:r>
              <a:rPr lang="ru-RU" dirty="0" smtClean="0"/>
              <a:t> та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консервантів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Відмовтеся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солодкої</a:t>
            </a:r>
            <a:r>
              <a:rPr lang="ru-RU" dirty="0" smtClean="0"/>
              <a:t> </a:t>
            </a:r>
            <a:r>
              <a:rPr lang="ru-RU" dirty="0" err="1" smtClean="0"/>
              <a:t>газованої</a:t>
            </a:r>
            <a:r>
              <a:rPr lang="ru-RU" dirty="0" smtClean="0"/>
              <a:t> води, </a:t>
            </a:r>
            <a:r>
              <a:rPr lang="ru-RU" dirty="0" err="1" smtClean="0"/>
              <a:t>бульйонних</a:t>
            </a:r>
            <a:r>
              <a:rPr lang="ru-RU" dirty="0" smtClean="0"/>
              <a:t> </a:t>
            </a:r>
            <a:r>
              <a:rPr lang="ru-RU" dirty="0" err="1" smtClean="0"/>
              <a:t>кубиків</a:t>
            </a:r>
            <a:r>
              <a:rPr lang="ru-RU" dirty="0" smtClean="0"/>
              <a:t>, </a:t>
            </a:r>
            <a:r>
              <a:rPr lang="ru-RU" dirty="0" err="1" smtClean="0"/>
              <a:t>готових</a:t>
            </a:r>
            <a:r>
              <a:rPr lang="ru-RU" dirty="0" smtClean="0"/>
              <a:t> </a:t>
            </a:r>
            <a:r>
              <a:rPr lang="ru-RU" dirty="0" err="1" smtClean="0"/>
              <a:t>соусів</a:t>
            </a:r>
            <a:r>
              <a:rPr lang="ru-RU" dirty="0" smtClean="0"/>
              <a:t> та сухих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супів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треба «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залити</a:t>
            </a:r>
            <a:r>
              <a:rPr lang="ru-RU" dirty="0" smtClean="0"/>
              <a:t> </a:t>
            </a:r>
            <a:r>
              <a:rPr lang="ru-RU" dirty="0" err="1" smtClean="0"/>
              <a:t>окропом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купуйте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неприродньо</a:t>
            </a:r>
            <a:r>
              <a:rPr lang="ru-RU" dirty="0" smtClean="0"/>
              <a:t>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, так як у них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міститися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барвників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захоплюйтеся</a:t>
            </a:r>
            <a:r>
              <a:rPr lang="ru-RU" dirty="0" smtClean="0"/>
              <a:t> </a:t>
            </a:r>
            <a:r>
              <a:rPr lang="ru-RU" dirty="0" err="1" smtClean="0"/>
              <a:t>картопляними</a:t>
            </a:r>
            <a:r>
              <a:rPr lang="ru-RU" dirty="0" smtClean="0"/>
              <a:t> </a:t>
            </a:r>
            <a:r>
              <a:rPr lang="ru-RU" dirty="0" err="1" smtClean="0"/>
              <a:t>чіпсами</a:t>
            </a:r>
            <a:r>
              <a:rPr lang="ru-RU" dirty="0" smtClean="0"/>
              <a:t>, хрусткими </a:t>
            </a:r>
            <a:r>
              <a:rPr lang="ru-RU" dirty="0" err="1" smtClean="0"/>
              <a:t>хлібцями</a:t>
            </a:r>
            <a:r>
              <a:rPr lang="ru-RU" dirty="0" smtClean="0"/>
              <a:t> та крекерами,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акриламід</a:t>
            </a:r>
            <a:r>
              <a:rPr lang="ru-RU" dirty="0" smtClean="0"/>
              <a:t> (канцерогенна та </a:t>
            </a:r>
            <a:r>
              <a:rPr lang="ru-RU" dirty="0" err="1" smtClean="0"/>
              <a:t>мутагенна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глутамат</a:t>
            </a:r>
            <a:r>
              <a:rPr lang="ru-RU" dirty="0" smtClean="0"/>
              <a:t> </a:t>
            </a:r>
            <a:r>
              <a:rPr lang="ru-RU" dirty="0" err="1" smtClean="0"/>
              <a:t>натрію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Добре </a:t>
            </a:r>
            <a:r>
              <a:rPr lang="ru-RU" dirty="0" err="1" smtClean="0"/>
              <a:t>промивайте</a:t>
            </a:r>
            <a:r>
              <a:rPr lang="ru-RU" dirty="0" smtClean="0"/>
              <a:t> водою </a:t>
            </a:r>
            <a:r>
              <a:rPr lang="ru-RU" dirty="0" err="1" smtClean="0"/>
              <a:t>екзотичні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перед </a:t>
            </a:r>
            <a:r>
              <a:rPr lang="ru-RU" dirty="0" err="1" smtClean="0"/>
              <a:t>вживанням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обробляються</a:t>
            </a:r>
            <a:r>
              <a:rPr lang="ru-RU" dirty="0" smtClean="0"/>
              <a:t> </a:t>
            </a:r>
            <a:r>
              <a:rPr lang="ru-RU" dirty="0" err="1" smtClean="0"/>
              <a:t>біфенілом</a:t>
            </a:r>
            <a:r>
              <a:rPr lang="ru-RU" dirty="0" smtClean="0"/>
              <a:t> (Е230) та </a:t>
            </a:r>
            <a:r>
              <a:rPr lang="ru-RU" dirty="0" err="1" smtClean="0"/>
              <a:t>ортофенілфенолом</a:t>
            </a:r>
            <a:r>
              <a:rPr lang="ru-RU" dirty="0" smtClean="0"/>
              <a:t> (Е231)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плісняви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7406640" cy="1916974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Характеристика складу продукту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Кетчуп </a:t>
            </a:r>
            <a:r>
              <a:rPr lang="uk-UA" dirty="0" err="1" smtClean="0"/>
              <a:t>чилі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4288520" cy="4800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Вода </a:t>
            </a:r>
            <a:r>
              <a:rPr lang="uk-UA" dirty="0" smtClean="0"/>
              <a:t>питна, паста томатна 19%, цукор, крохмаль модифікований кукурудзяний, сіль кухонна, регулятор кислотності(кислота лимонна), суміш спецій або екстрактів карі, екстракт кайєннського перцю</a:t>
            </a:r>
            <a:endParaRPr lang="uk-UA" dirty="0" smtClean="0"/>
          </a:p>
        </p:txBody>
      </p:sp>
      <p:pic>
        <p:nvPicPr>
          <p:cNvPr id="4" name="Рисунок 3" descr="ketchup-torchin-produkt-chili-d-p-30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764704"/>
            <a:ext cx="330517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epc.1306324145.SN8A3000.obj.0.10.jpg.oe.jpg.pf.jpg.135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08720"/>
            <a:ext cx="3296329" cy="5131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Овочева приправа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12776"/>
            <a:ext cx="4824536" cy="48006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Сіль кухонна, цукор, підсилювачі смаку та аромату (</a:t>
            </a:r>
            <a:r>
              <a:rPr lang="uk-UA" dirty="0" err="1" smtClean="0">
                <a:solidFill>
                  <a:srgbClr val="FF0000"/>
                </a:solidFill>
              </a:rPr>
              <a:t>глутамат</a:t>
            </a:r>
            <a:r>
              <a:rPr lang="uk-UA" dirty="0" smtClean="0"/>
              <a:t>, </a:t>
            </a:r>
            <a:r>
              <a:rPr lang="uk-UA" dirty="0" err="1" smtClean="0"/>
              <a:t>гуанілат</a:t>
            </a:r>
            <a:r>
              <a:rPr lang="uk-UA" dirty="0" smtClean="0"/>
              <a:t> та </a:t>
            </a:r>
            <a:r>
              <a:rPr lang="uk-UA" dirty="0" err="1" smtClean="0"/>
              <a:t>інозіат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натрію</a:t>
            </a:r>
            <a:r>
              <a:rPr lang="uk-UA" dirty="0" smtClean="0"/>
              <a:t>), овочі сушені, </a:t>
            </a:r>
            <a:r>
              <a:rPr lang="uk-UA" dirty="0" err="1" smtClean="0"/>
              <a:t>мальтодекстрин</a:t>
            </a:r>
            <a:r>
              <a:rPr lang="uk-UA" dirty="0" smtClean="0"/>
              <a:t>, </a:t>
            </a:r>
            <a:r>
              <a:rPr lang="uk-UA" dirty="0" err="1" smtClean="0"/>
              <a:t>курма</a:t>
            </a:r>
            <a:r>
              <a:rPr lang="uk-UA" dirty="0" smtClean="0"/>
              <a:t>, </a:t>
            </a:r>
            <a:r>
              <a:rPr lang="uk-UA" dirty="0" smtClean="0"/>
              <a:t>з</a:t>
            </a:r>
            <a:r>
              <a:rPr lang="uk-UA" dirty="0" smtClean="0"/>
              <a:t>елень сушена 1%, ароматизатор овочевий (містить </a:t>
            </a:r>
            <a:r>
              <a:rPr lang="uk-UA" dirty="0" err="1" smtClean="0"/>
              <a:t>глютен</a:t>
            </a:r>
            <a:r>
              <a:rPr lang="uk-UA" dirty="0" smtClean="0"/>
              <a:t>, селеру та гірчицю), олія соняшникова, перець чорний мелений, барвник рибофлавін.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129808"/>
            <a:ext cx="1735908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Отже, бачимо, що у овочевій приправі міститься набагато більше шкідливих харчових добавок, ніж у кетчупі. Хоча, прийнято вважати, що кетчуп та майонез - одні з самих найшкідливіших продуктів харчування. При цьому у овочевій приправі міститься </a:t>
            </a:r>
            <a:r>
              <a:rPr lang="uk-UA" dirty="0" err="1" smtClean="0"/>
              <a:t>глутамат</a:t>
            </a:r>
            <a:r>
              <a:rPr lang="uk-UA" dirty="0" smtClean="0"/>
              <a:t> натрію, який є небезпечним для нашого здоров</a:t>
            </a:r>
            <a:r>
              <a:rPr lang="en-US" dirty="0" smtClean="0"/>
              <a:t>’</a:t>
            </a:r>
            <a:r>
              <a:rPr lang="ru-RU" dirty="0" smtClean="0"/>
              <a:t>я! </a:t>
            </a:r>
            <a:r>
              <a:rPr lang="ru-RU" dirty="0" err="1" smtClean="0"/>
              <a:t>Також</a:t>
            </a:r>
            <a:r>
              <a:rPr lang="ru-RU" dirty="0" smtClean="0"/>
              <a:t> приправа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підсилювачі</a:t>
            </a:r>
            <a:r>
              <a:rPr lang="ru-RU" dirty="0" smtClean="0"/>
              <a:t> смаку, </a:t>
            </a:r>
            <a:r>
              <a:rPr lang="ru-RU" dirty="0" err="1" smtClean="0"/>
              <a:t>ароматизатори</a:t>
            </a:r>
            <a:r>
              <a:rPr lang="ru-RU" dirty="0" smtClean="0"/>
              <a:t> та </a:t>
            </a:r>
            <a:r>
              <a:rPr lang="ru-RU" dirty="0" err="1" smtClean="0"/>
              <a:t>барвник</a:t>
            </a:r>
            <a:r>
              <a:rPr lang="ru-RU" dirty="0" smtClean="0"/>
              <a:t> (</a:t>
            </a:r>
            <a:r>
              <a:rPr lang="ru-RU" dirty="0" err="1" smtClean="0"/>
              <a:t>хоча</a:t>
            </a:r>
            <a:r>
              <a:rPr lang="ru-RU" dirty="0" smtClean="0"/>
              <a:t> на </a:t>
            </a:r>
            <a:r>
              <a:rPr lang="ru-RU" dirty="0" err="1" smtClean="0"/>
              <a:t>упаковці</a:t>
            </a:r>
            <a:r>
              <a:rPr lang="ru-RU" dirty="0" smtClean="0"/>
              <a:t> написано «Без </a:t>
            </a:r>
            <a:r>
              <a:rPr lang="ru-RU" dirty="0" err="1" smtClean="0"/>
              <a:t>консервантів</a:t>
            </a:r>
            <a:r>
              <a:rPr lang="ru-RU" dirty="0" smtClean="0"/>
              <a:t>»), </a:t>
            </a:r>
            <a:r>
              <a:rPr lang="ru-RU" dirty="0" err="1" smtClean="0"/>
              <a:t>чого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про кетчуп. </a:t>
            </a:r>
            <a:r>
              <a:rPr lang="ru-RU" dirty="0" err="1" smtClean="0"/>
              <a:t>Робимо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треба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дивитись</a:t>
            </a:r>
            <a:r>
              <a:rPr lang="ru-RU" dirty="0" smtClean="0"/>
              <a:t> на упаковку та </a:t>
            </a:r>
            <a:r>
              <a:rPr lang="ru-RU" dirty="0" err="1" smtClean="0"/>
              <a:t>читати</a:t>
            </a:r>
            <a:r>
              <a:rPr lang="ru-RU" dirty="0" smtClean="0"/>
              <a:t> склад. Не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знайо</a:t>
            </a:r>
            <a:r>
              <a:rPr lang="uk-UA" dirty="0" smtClean="0"/>
              <a:t>мі нам продукти є безпечними та навпаки.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Харчові добавки – це…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Хімічні речовини, які додають до продуктів харчування для поліпшення смаку, підвищення поживної цінності або запобігання псуванню продуктів під час зберігання. </a:t>
            </a:r>
            <a:endParaRPr lang="ru-RU" sz="2800" dirty="0"/>
          </a:p>
        </p:txBody>
      </p:sp>
      <p:pic>
        <p:nvPicPr>
          <p:cNvPr id="4" name="Рисунок 3" descr="добав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645024"/>
            <a:ext cx="518457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 харчових добавок входять: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Поживні добавки</a:t>
            </a:r>
          </a:p>
          <a:p>
            <a:r>
              <a:rPr lang="uk-UA" dirty="0" smtClean="0"/>
              <a:t>Консерванти</a:t>
            </a:r>
          </a:p>
          <a:p>
            <a:r>
              <a:rPr lang="uk-UA" dirty="0" smtClean="0"/>
              <a:t>Прянощі</a:t>
            </a:r>
          </a:p>
          <a:p>
            <a:r>
              <a:rPr lang="uk-UA" dirty="0" smtClean="0"/>
              <a:t>Барвники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введенні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добавок у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дотримуються</a:t>
            </a:r>
            <a:r>
              <a:rPr lang="ru-RU" dirty="0" smtClean="0"/>
              <a:t> таких </a:t>
            </a:r>
            <a:r>
              <a:rPr lang="ru-RU" dirty="0" err="1" smtClean="0"/>
              <a:t>вимог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додавати</a:t>
            </a:r>
            <a:r>
              <a:rPr lang="ru-RU" dirty="0" smtClean="0"/>
              <a:t> в </a:t>
            </a:r>
            <a:r>
              <a:rPr lang="ru-RU" dirty="0" err="1" smtClean="0"/>
              <a:t>мінімально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мети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перевищувати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законодавством</a:t>
            </a:r>
            <a:r>
              <a:rPr lang="ru-RU" dirty="0" smtClean="0"/>
              <a:t> ГДК; </a:t>
            </a:r>
          </a:p>
          <a:p>
            <a:r>
              <a:rPr lang="ru-RU" dirty="0" err="1" smtClean="0"/>
              <a:t>додавати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мета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досягнута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способом; 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добавки </a:t>
            </a:r>
            <a:r>
              <a:rPr lang="ru-RU" dirty="0" err="1" smtClean="0"/>
              <a:t>мусять</a:t>
            </a:r>
            <a:r>
              <a:rPr lang="ru-RU" dirty="0" smtClean="0"/>
              <a:t> бути </a:t>
            </a:r>
            <a:r>
              <a:rPr lang="ru-RU" dirty="0" err="1" smtClean="0"/>
              <a:t>нетоксичними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збільшувати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захворюваності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добавки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(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e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81329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 походженням: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Природні</a:t>
            </a:r>
            <a:endParaRPr lang="ru-RU" dirty="0"/>
          </a:p>
        </p:txBody>
      </p:sp>
      <p:pic>
        <p:nvPicPr>
          <p:cNvPr id="4" name="Рисунок 3" descr="34ad4f4eb2dcf6f03984f9445708e0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3312368" cy="2952328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420888"/>
            <a:ext cx="295232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Синтетичні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32a31de1116fb698124fc22764f6b1b_1324640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3859252" cy="3456384"/>
          </a:xfrm>
          <a:prstGeom prst="rect">
            <a:avLst/>
          </a:prstGeom>
        </p:spPr>
      </p:pic>
      <p:pic>
        <p:nvPicPr>
          <p:cNvPr id="5" name="Рисунок 4" descr="1279962511_ch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16835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Призначені для того, щоб протягом тривалого часу зберігати продукти харчування придатними до споживання. Вони містять речовини, що вбивають шкідливі мікроорганізми або не дають їм розмножуватися. </a:t>
            </a:r>
            <a:endParaRPr lang="ru-RU" sz="2800" dirty="0"/>
          </a:p>
        </p:txBody>
      </p:sp>
      <p:pic>
        <p:nvPicPr>
          <p:cNvPr id="4" name="Рисунок 3" descr="e_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3960440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Консерванти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Прянощі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Допомагають змінити смак їжі. Природні прянощі мають дуже непростий склад, але більшість прянощів, якими користуються сьогодні, на жаль, складаються із синтетичних речовин.</a:t>
            </a:r>
            <a:endParaRPr lang="ru-RU" dirty="0"/>
          </a:p>
        </p:txBody>
      </p:sp>
      <p:pic>
        <p:nvPicPr>
          <p:cNvPr id="5" name="Рисунок 4" descr="spic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149080"/>
            <a:ext cx="2800350" cy="1981200"/>
          </a:xfrm>
          <a:prstGeom prst="rect">
            <a:avLst/>
          </a:prstGeom>
        </p:spPr>
      </p:pic>
      <p:pic>
        <p:nvPicPr>
          <p:cNvPr id="6" name="Рисунок 5" descr="tit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221088"/>
            <a:ext cx="3023523" cy="212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Барвники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Надають продуктам, що пройшли обробку, більш привабливого вигляду.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70633435_g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068960"/>
            <a:ext cx="3312368" cy="2479068"/>
          </a:xfrm>
          <a:prstGeom prst="rect">
            <a:avLst/>
          </a:prstGeom>
        </p:spPr>
      </p:pic>
      <p:pic>
        <p:nvPicPr>
          <p:cNvPr id="5" name="Рисунок 4" descr="pigmen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461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Харчові добавки</vt:lpstr>
      <vt:lpstr>Харчові добавки – це…</vt:lpstr>
      <vt:lpstr>До харчових добавок входять:</vt:lpstr>
      <vt:lpstr>Вимоги</vt:lpstr>
      <vt:lpstr>За походженням:</vt:lpstr>
      <vt:lpstr>Слайд 6</vt:lpstr>
      <vt:lpstr>Консерванти</vt:lpstr>
      <vt:lpstr>Прянощі </vt:lpstr>
      <vt:lpstr>Барвники</vt:lpstr>
      <vt:lpstr>ОБЕРЕЖНО!</vt:lpstr>
      <vt:lpstr>Шкідливі харчові добавки</vt:lpstr>
      <vt:lpstr>Що робити? </vt:lpstr>
      <vt:lpstr>Характеристика складу продукту</vt:lpstr>
      <vt:lpstr>Кетчуп чилі:</vt:lpstr>
      <vt:lpstr>Овочева приправа: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Златусик</dc:creator>
  <cp:lastModifiedBy>Златусик</cp:lastModifiedBy>
  <cp:revision>14</cp:revision>
  <dcterms:created xsi:type="dcterms:W3CDTF">2012-09-27T17:21:11Z</dcterms:created>
  <dcterms:modified xsi:type="dcterms:W3CDTF">2012-09-27T19:35:02Z</dcterms:modified>
</cp:coreProperties>
</file>