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4"/>
  </p:notesMasterIdLst>
  <p:handoutMasterIdLst>
    <p:handoutMasterId r:id="rId15"/>
  </p:handoutMasterIdLst>
  <p:sldIdLst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ітлий стиль 1 –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434" autoAdjust="0"/>
  </p:normalViewPr>
  <p:slideViewPr>
    <p:cSldViewPr snapToGrid="0">
      <p:cViewPr>
        <p:scale>
          <a:sx n="60" d="100"/>
          <a:sy n="60" d="100"/>
        </p:scale>
        <p:origin x="1140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22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BDA6D-DC69-4DCE-BAF7-6763517D3376}" type="datetimeFigureOut">
              <a:rPr lang="uk-UA" smtClean="0"/>
              <a:t>28.01.2015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77E94-A6AB-4E02-8E43-E89F9CF4757F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noProof="0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F6C43-988E-4257-9A1C-C162EF036D58}" type="datetimeFigureOut">
              <a:rPr lang="uk-UA" smtClean="0"/>
              <a:t>28.01.2015</a:t>
            </a:fld>
            <a:endParaRPr lang="uk-UA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dirty="0" smtClean="0"/>
              <a:t>Зразок тексту</a:t>
            </a:r>
          </a:p>
          <a:p>
            <a:pPr lvl="1"/>
            <a:r>
              <a:rPr lang="uk-UA" dirty="0" smtClean="0"/>
              <a:t>Другий рівень</a:t>
            </a:r>
          </a:p>
          <a:p>
            <a:pPr lvl="2"/>
            <a:r>
              <a:rPr lang="uk-UA" dirty="0" smtClean="0"/>
              <a:t>Третій рівень</a:t>
            </a:r>
          </a:p>
          <a:p>
            <a:pPr lvl="3"/>
            <a:r>
              <a:rPr lang="uk-UA" dirty="0" smtClean="0"/>
              <a:t>Четвертий рівень</a:t>
            </a:r>
          </a:p>
          <a:p>
            <a:pPr lvl="4"/>
            <a:r>
              <a:rPr lang="uk-UA" dirty="0" smtClean="0"/>
              <a:t>П'ятий рівень</a:t>
            </a:r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491D0-8E1B-49C7-849B-A28568D94497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91D0-8E1B-49C7-849B-A28568D94497}" type="slidenum">
              <a:rPr lang="uk-UA" smtClean="0"/>
              <a:t>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23980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91D0-8E1B-49C7-849B-A28568D94497}" type="slidenum">
              <a:rPr lang="uk-UA" smtClean="0"/>
              <a:t>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35870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Прямокутник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Зразок підзаголовка</a:t>
            </a:r>
            <a:endParaRPr lang="uk-UA" dirty="0"/>
          </a:p>
        </p:txBody>
      </p:sp>
      <p:sp>
        <p:nvSpPr>
          <p:cNvPr id="11" name="Місце для дати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uk-UA" smtClean="0"/>
              <a:t>28.01.2015</a:t>
            </a:fld>
            <a:endParaRPr lang="uk-UA" dirty="0"/>
          </a:p>
        </p:txBody>
      </p:sp>
      <p:sp>
        <p:nvSpPr>
          <p:cNvPr id="12" name="Місце для нижнього колонтитула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13" name="Місце для номера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uk-UA" smtClean="0"/>
              <a:t>28.01.2015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/>
          <a:lstStyle/>
          <a:p>
            <a:fld id="{2CCFE9AC-F15C-4FA0-A6F1-298829FA691D}" type="datetimeFigureOut">
              <a:rPr lang="uk-UA" smtClean="0"/>
              <a:t>28.01.2015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10" name="Прямокутник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/>
          <a:lstStyle/>
          <a:p>
            <a:fld id="{BD266BE7-899D-4075-917F-DBDE33B6B692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uk-UA" smtClean="0"/>
              <a:t>28.01.2015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Прямокутник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uk-UA" smtClean="0"/>
              <a:t>28.01.2015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uk-UA" smtClean="0"/>
              <a:t>28.01.2015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 dirty="0"/>
          </a:p>
        </p:txBody>
      </p:sp>
      <p:sp>
        <p:nvSpPr>
          <p:cNvPr id="5" name="Підзаголовок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 dirty="0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uk-UA" smtClean="0"/>
              <a:t>28.01.2015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uk-UA" smtClean="0"/>
              <a:t>28.01.2015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uk-UA" smtClean="0"/>
              <a:t>28.01.2015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518896" y="2465294"/>
            <a:ext cx="5389895" cy="439270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 dirty="0"/>
          </a:p>
        </p:txBody>
      </p:sp>
      <p:sp>
        <p:nvSpPr>
          <p:cNvPr id="4" name="Підзаголовок 3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uk-UA" smtClean="0"/>
              <a:t>28.01.2015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uk-UA" dirty="0"/>
          </a:p>
        </p:txBody>
      </p:sp>
      <p:sp>
        <p:nvSpPr>
          <p:cNvPr id="4" name="Підзаголовок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uk-UA" smtClean="0"/>
              <a:t>28.01.2015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dirty="0" smtClean="0"/>
              <a:t>Зразок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dirty="0" smtClean="0"/>
              <a:t>Зразок тексту</a:t>
            </a:r>
          </a:p>
          <a:p>
            <a:pPr lvl="1"/>
            <a:r>
              <a:rPr lang="uk-UA" dirty="0" smtClean="0"/>
              <a:t>Другий рівень</a:t>
            </a:r>
          </a:p>
          <a:p>
            <a:pPr lvl="2"/>
            <a:r>
              <a:rPr lang="uk-UA" dirty="0" smtClean="0"/>
              <a:t>Третій рівень</a:t>
            </a:r>
          </a:p>
          <a:p>
            <a:pPr lvl="3"/>
            <a:r>
              <a:rPr lang="uk-UA" dirty="0" smtClean="0"/>
              <a:t>Четвертий рівень</a:t>
            </a:r>
          </a:p>
          <a:p>
            <a:pPr lvl="4"/>
            <a:r>
              <a:rPr lang="uk-UA" dirty="0" smtClean="0"/>
              <a:t>П'ятий рівень</a:t>
            </a:r>
          </a:p>
          <a:p>
            <a:pPr lvl="5"/>
            <a:r>
              <a:rPr lang="uk-UA" dirty="0" smtClean="0"/>
              <a:t>Шостий</a:t>
            </a:r>
          </a:p>
          <a:p>
            <a:pPr lvl="6"/>
            <a:r>
              <a:rPr lang="uk-UA" dirty="0" smtClean="0"/>
              <a:t>Сьомий</a:t>
            </a:r>
          </a:p>
          <a:p>
            <a:pPr lvl="7"/>
            <a:r>
              <a:rPr lang="uk-UA" dirty="0" smtClean="0"/>
              <a:t>восьмий</a:t>
            </a:r>
          </a:p>
          <a:p>
            <a:pPr lvl="8"/>
            <a:r>
              <a:rPr lang="uk-UA" dirty="0" smtClean="0"/>
              <a:t>Дев'ятий</a:t>
            </a: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FE9AC-F15C-4FA0-A6F1-298829FA691D}" type="datetimeFigureOut">
              <a:rPr lang="uk-UA" smtClean="0"/>
              <a:t>28.01.2015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66BE7-899D-4075-917F-DBDE33B6B692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0" dirty="0"/>
              <a:t>Oleksandr </a:t>
            </a:r>
            <a:r>
              <a:rPr lang="de-DE" b="0" dirty="0" err="1"/>
              <a:t>Ussyk</a:t>
            </a:r>
            <a:endParaRPr lang="de-DE" b="0" dirty="0"/>
          </a:p>
        </p:txBody>
      </p:sp>
      <p:sp>
        <p:nvSpPr>
          <p:cNvPr id="4" name="Пі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i="1" dirty="0" err="1"/>
              <a:t>Profiboxen</a:t>
            </a:r>
            <a:r>
              <a:rPr lang="en-US" sz="4000" i="1" dirty="0"/>
              <a:t> </a:t>
            </a:r>
            <a:r>
              <a:rPr lang="en-US" sz="4000" i="1" dirty="0" err="1"/>
              <a:t>Rekord</a:t>
            </a:r>
            <a:endParaRPr lang="uk-UA" sz="4000" i="1" dirty="0"/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3280404"/>
              </p:ext>
            </p:extLst>
          </p:nvPr>
        </p:nvGraphicFramePr>
        <p:xfrm>
          <a:off x="1" y="1482412"/>
          <a:ext cx="12191999" cy="540106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47362"/>
                <a:gridCol w="917098"/>
                <a:gridCol w="1497027"/>
                <a:gridCol w="620389"/>
                <a:gridCol w="1254265"/>
                <a:gridCol w="1402619"/>
                <a:gridCol w="2508531"/>
                <a:gridCol w="3344708"/>
              </a:tblGrid>
              <a:tr h="368814">
                <a:tc gridSpan="8"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bg2"/>
                          </a:solidFill>
                        </a:rPr>
                        <a:t>6 Siege (6 Knockouts), 0 Verluste, 0 Unentschieden</a:t>
                      </a:r>
                      <a:endParaRPr lang="uk-UA" b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  <a:tr h="36881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Erg</a:t>
                      </a:r>
                      <a:r>
                        <a:rPr lang="ru-RU" dirty="0" smtClean="0"/>
                        <a:t>.</a:t>
                      </a:r>
                      <a:endParaRPr lang="uk-UA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Rekord</a:t>
                      </a:r>
                      <a:endParaRPr lang="uk-UA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Gegner</a:t>
                      </a:r>
                      <a:endParaRPr lang="uk-UA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/>
                        </a:rPr>
                        <a:t>Art</a:t>
                      </a:r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Rd., </a:t>
                      </a:r>
                      <a:r>
                        <a:rPr lang="en-US" dirty="0" err="1" smtClean="0"/>
                        <a:t>Zeit</a:t>
                      </a:r>
                      <a:endParaRPr lang="uk-UA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Datum</a:t>
                      </a:r>
                      <a:endParaRPr lang="uk-UA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Lage</a:t>
                      </a:r>
                      <a:endParaRPr lang="uk-UA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Aufzeichnungen</a:t>
                      </a:r>
                      <a:endParaRPr lang="uk-UA" b="0" dirty="0"/>
                    </a:p>
                  </a:txBody>
                  <a:tcPr/>
                </a:tc>
              </a:tr>
              <a:tr h="909404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Sieg</a:t>
                      </a:r>
                      <a:endParaRPr lang="uk-UA" b="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6-0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Danie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Venter</a:t>
                      </a:r>
                      <a:endParaRPr lang="uk-UA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TKO</a:t>
                      </a:r>
                      <a:endParaRPr lang="uk-UA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(10), 2:29</a:t>
                      </a:r>
                      <a:endParaRPr lang="uk-UA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2014-12-13</a:t>
                      </a:r>
                      <a:endParaRPr lang="uk-UA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smtClean="0"/>
                        <a:t>Sport Palace, </a:t>
                      </a:r>
                      <a:r>
                        <a:rPr lang="en-US" b="0" dirty="0" err="1" smtClean="0"/>
                        <a:t>Kiew</a:t>
                      </a:r>
                      <a:endParaRPr lang="uk-UA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b="0" dirty="0" smtClean="0"/>
                        <a:t>Rückzwischen WBA - </a:t>
                      </a:r>
                      <a:r>
                        <a:rPr lang="de-DE" b="0" dirty="0" err="1" smtClean="0"/>
                        <a:t>Intercontinental</a:t>
                      </a:r>
                      <a:r>
                        <a:rPr lang="de-DE" b="0" dirty="0" smtClean="0"/>
                        <a:t> Titel im </a:t>
                      </a:r>
                      <a:r>
                        <a:rPr lang="de-DE" b="0" dirty="0" err="1" smtClean="0"/>
                        <a:t>Cruisergewicht</a:t>
                      </a:r>
                      <a:endParaRPr lang="uk-UA" b="0" dirty="0"/>
                    </a:p>
                  </a:txBody>
                  <a:tcPr/>
                </a:tc>
              </a:tr>
              <a:tr h="909404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Sieg</a:t>
                      </a:r>
                      <a:endParaRPr lang="uk-UA" b="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5-0</a:t>
                      </a:r>
                      <a:endParaRPr lang="uk-UA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Daniel </a:t>
                      </a:r>
                      <a:r>
                        <a:rPr lang="en-US" sz="1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Bruwer</a:t>
                      </a:r>
                      <a:endParaRPr lang="uk-UA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TKO</a:t>
                      </a:r>
                      <a:endParaRPr lang="uk-UA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(12)</a:t>
                      </a:r>
                      <a:endParaRPr lang="uk-UA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2014-10-04</a:t>
                      </a:r>
                      <a:endParaRPr lang="uk-UA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smtClean="0"/>
                        <a:t>Arena </a:t>
                      </a:r>
                      <a:r>
                        <a:rPr lang="en-US" b="0" dirty="0" err="1" smtClean="0"/>
                        <a:t>Lviv</a:t>
                      </a:r>
                      <a:r>
                        <a:rPr lang="en-US" b="0" dirty="0" smtClean="0"/>
                        <a:t>, </a:t>
                      </a:r>
                      <a:r>
                        <a:rPr lang="en-US" b="0" dirty="0" err="1" smtClean="0"/>
                        <a:t>Lviv</a:t>
                      </a:r>
                      <a:endParaRPr lang="uk-UA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b="0" dirty="0" smtClean="0"/>
                        <a:t>Gewann Zwischen WBA - </a:t>
                      </a:r>
                      <a:r>
                        <a:rPr lang="de-DE" b="0" dirty="0" err="1" smtClean="0"/>
                        <a:t>Intercontinental</a:t>
                      </a:r>
                      <a:r>
                        <a:rPr lang="de-DE" b="0" dirty="0" smtClean="0"/>
                        <a:t> Titel im </a:t>
                      </a:r>
                      <a:r>
                        <a:rPr lang="de-DE" b="0" dirty="0" err="1" smtClean="0"/>
                        <a:t>Cruisergewicht</a:t>
                      </a:r>
                      <a:r>
                        <a:rPr lang="de-DE" b="0" dirty="0" smtClean="0"/>
                        <a:t>.</a:t>
                      </a:r>
                      <a:endParaRPr lang="uk-UA" b="0" dirty="0"/>
                    </a:p>
                  </a:txBody>
                  <a:tcPr/>
                </a:tc>
              </a:tr>
              <a:tr h="636583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Sieg</a:t>
                      </a:r>
                      <a:endParaRPr lang="uk-UA" b="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4-0</a:t>
                      </a:r>
                      <a:endParaRPr lang="uk-UA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Cesar David </a:t>
                      </a:r>
                      <a:r>
                        <a:rPr lang="en-US" sz="1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Crenz</a:t>
                      </a:r>
                      <a:endParaRPr lang="uk-UA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</a:t>
                      </a:r>
                      <a:endParaRPr lang="uk-UA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(8), 2:19</a:t>
                      </a:r>
                      <a:endParaRPr lang="uk-UA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2014-05-31</a:t>
                      </a:r>
                      <a:endParaRPr lang="uk-UA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smtClean="0"/>
                        <a:t>Sport Palace, Odessa</a:t>
                      </a:r>
                      <a:endParaRPr lang="uk-UA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uk-UA" b="0" dirty="0"/>
                    </a:p>
                  </a:txBody>
                  <a:tcPr/>
                </a:tc>
              </a:tr>
              <a:tr h="909404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Sieg</a:t>
                      </a:r>
                      <a:endParaRPr lang="uk-UA" b="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3-0</a:t>
                      </a:r>
                      <a:endParaRPr lang="uk-UA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 </a:t>
                      </a:r>
                      <a:r>
                        <a:rPr lang="en-US" sz="1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Nsafoah</a:t>
                      </a:r>
                      <a:endParaRPr lang="uk-UA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</a:t>
                      </a:r>
                      <a:endParaRPr lang="uk-UA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(8), 1:43</a:t>
                      </a:r>
                      <a:endParaRPr lang="uk-UA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2014-04-26</a:t>
                      </a:r>
                      <a:endParaRPr lang="uk-UA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b="0" dirty="0" smtClean="0"/>
                        <a:t>König Pilsener Arena, Oberhausen, Nordrhein-Westfalen</a:t>
                      </a:r>
                      <a:endParaRPr lang="uk-UA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uk-UA" b="0" dirty="0"/>
                    </a:p>
                  </a:txBody>
                  <a:tcPr/>
                </a:tc>
              </a:tr>
              <a:tr h="636583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Sieg</a:t>
                      </a:r>
                      <a:endParaRPr lang="uk-UA" b="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2-0</a:t>
                      </a:r>
                      <a:endParaRPr lang="uk-UA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Epifanio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Mendoza</a:t>
                      </a:r>
                      <a:endParaRPr lang="uk-UA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TKO</a:t>
                      </a:r>
                      <a:endParaRPr lang="uk-UA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(6), 2:10</a:t>
                      </a:r>
                      <a:endParaRPr lang="uk-UA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2013-12-07</a:t>
                      </a:r>
                      <a:endParaRPr lang="uk-UA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smtClean="0"/>
                        <a:t>TEC-Terminal Ice Arena, </a:t>
                      </a:r>
                      <a:r>
                        <a:rPr lang="en-US" b="0" dirty="0" err="1" smtClean="0"/>
                        <a:t>Brovary</a:t>
                      </a:r>
                      <a:endParaRPr lang="uk-UA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uk-UA" b="0" dirty="0"/>
                    </a:p>
                  </a:txBody>
                  <a:tcPr/>
                </a:tc>
              </a:tr>
              <a:tr h="636583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Sieg</a:t>
                      </a:r>
                      <a:endParaRPr lang="uk-UA" b="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1-0</a:t>
                      </a:r>
                      <a:endParaRPr lang="uk-UA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Felipe Romero</a:t>
                      </a:r>
                      <a:endParaRPr lang="uk-UA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TKO</a:t>
                      </a:r>
                      <a:endParaRPr lang="uk-UA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(6), 1:36</a:t>
                      </a:r>
                      <a:endParaRPr lang="uk-UA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2013-09-11</a:t>
                      </a:r>
                      <a:endParaRPr lang="uk-UA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smtClean="0"/>
                        <a:t>Sport Palace, </a:t>
                      </a:r>
                      <a:r>
                        <a:rPr lang="en-US" b="0" dirty="0" err="1" smtClean="0"/>
                        <a:t>Kiew</a:t>
                      </a:r>
                      <a:endParaRPr lang="uk-UA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 smtClean="0"/>
                        <a:t>Profi-Debüt</a:t>
                      </a:r>
                      <a:r>
                        <a:rPr lang="en-US" b="0" dirty="0" smtClean="0"/>
                        <a:t>.</a:t>
                      </a:r>
                      <a:endParaRPr lang="uk-UA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6221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15minut.org/wp-content/uploads/usik-alex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2" b="9630"/>
          <a:stretch/>
        </p:blipFill>
        <p:spPr bwMode="auto">
          <a:xfrm>
            <a:off x="0" y="-48126"/>
            <a:ext cx="12192000" cy="691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841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5782613" y="2194560"/>
            <a:ext cx="5447763" cy="3986784"/>
          </a:xfrm>
        </p:spPr>
        <p:txBody>
          <a:bodyPr>
            <a:normAutofit/>
          </a:bodyPr>
          <a:lstStyle/>
          <a:p>
            <a:pPr algn="ctr"/>
            <a:r>
              <a:rPr lang="en-US" i="1" dirty="0" err="1"/>
              <a:t>Oleksandr</a:t>
            </a:r>
            <a:r>
              <a:rPr lang="en-US" i="1" dirty="0"/>
              <a:t> </a:t>
            </a:r>
            <a:r>
              <a:rPr lang="en-US" i="1" dirty="0" err="1"/>
              <a:t>Ussyk</a:t>
            </a:r>
            <a:r>
              <a:rPr lang="en-US" i="1" dirty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ukrainischer</a:t>
            </a:r>
            <a:r>
              <a:rPr lang="en-US" dirty="0"/>
              <a:t> </a:t>
            </a:r>
            <a:r>
              <a:rPr lang="en-US" dirty="0" err="1"/>
              <a:t>Profiboxer</a:t>
            </a:r>
            <a:r>
              <a:rPr lang="en-US" dirty="0"/>
              <a:t>. </a:t>
            </a:r>
            <a:r>
              <a:rPr lang="en-US" dirty="0" err="1"/>
              <a:t>Als</a:t>
            </a:r>
            <a:r>
              <a:rPr lang="en-US" dirty="0"/>
              <a:t> Amateur war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Bronzemedaillengewinner</a:t>
            </a:r>
            <a:r>
              <a:rPr lang="en-US" dirty="0"/>
              <a:t> der </a:t>
            </a:r>
            <a:r>
              <a:rPr lang="en-US" dirty="0" err="1"/>
              <a:t>Europameisterschaften</a:t>
            </a:r>
            <a:r>
              <a:rPr lang="en-US" dirty="0"/>
              <a:t> 2006, </a:t>
            </a:r>
            <a:r>
              <a:rPr lang="en-US" dirty="0" err="1"/>
              <a:t>Europameister</a:t>
            </a:r>
            <a:r>
              <a:rPr lang="en-US" dirty="0"/>
              <a:t> 2008, </a:t>
            </a:r>
            <a:r>
              <a:rPr lang="en-US" dirty="0" err="1"/>
              <a:t>Olympiateilnehmer</a:t>
            </a:r>
            <a:r>
              <a:rPr lang="en-US" dirty="0"/>
              <a:t> 2008, </a:t>
            </a:r>
            <a:r>
              <a:rPr lang="en-US" dirty="0" err="1"/>
              <a:t>Bronzemedaillengewinner</a:t>
            </a:r>
            <a:r>
              <a:rPr lang="en-US" dirty="0"/>
              <a:t> der </a:t>
            </a:r>
            <a:r>
              <a:rPr lang="en-US" dirty="0" err="1"/>
              <a:t>Weltmeisterschaften</a:t>
            </a:r>
            <a:r>
              <a:rPr lang="en-US" dirty="0"/>
              <a:t> 2009, </a:t>
            </a:r>
            <a:r>
              <a:rPr lang="en-US" dirty="0" err="1"/>
              <a:t>Weltmeister</a:t>
            </a:r>
            <a:r>
              <a:rPr lang="en-US" dirty="0"/>
              <a:t> 2011 und </a:t>
            </a:r>
            <a:r>
              <a:rPr lang="en-US" dirty="0" err="1"/>
              <a:t>Olympiasieger</a:t>
            </a:r>
            <a:r>
              <a:rPr lang="en-US" dirty="0"/>
              <a:t> 2012.</a:t>
            </a:r>
            <a:endParaRPr lang="uk-UA" dirty="0"/>
          </a:p>
        </p:txBody>
      </p:sp>
      <p:pic>
        <p:nvPicPr>
          <p:cNvPr id="1026" name="Picture 2" descr="http://www.boxnews.com.ua/photos/1493/_MGL158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60" y="814458"/>
            <a:ext cx="3469154" cy="53668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156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Werdegang</a:t>
            </a:r>
            <a:endParaRPr lang="uk-UA" sz="7200" b="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8416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idx="1"/>
          </p:nvPr>
        </p:nvSpPr>
        <p:spPr>
          <a:xfrm>
            <a:off x="1280160" y="2319775"/>
            <a:ext cx="9628632" cy="3986213"/>
          </a:xfrm>
        </p:spPr>
        <p:txBody>
          <a:bodyPr/>
          <a:lstStyle/>
          <a:p>
            <a:r>
              <a:rPr lang="de-DE" dirty="0"/>
              <a:t>Oleksandr </a:t>
            </a:r>
            <a:r>
              <a:rPr lang="de-DE" dirty="0" err="1"/>
              <a:t>Ussyk</a:t>
            </a:r>
            <a:r>
              <a:rPr lang="de-DE" dirty="0"/>
              <a:t> stammt aus Simferopol. Er begann dort als Jugendlicher mit dem Boxen und entwickelte sich schon als Junior zu einem hervorragenden Stilisten. Er gehört dem </a:t>
            </a:r>
            <a:r>
              <a:rPr lang="de-DE" dirty="0" err="1"/>
              <a:t>Boxclub</a:t>
            </a:r>
            <a:r>
              <a:rPr lang="de-DE" dirty="0"/>
              <a:t> </a:t>
            </a:r>
            <a:r>
              <a:rPr lang="de-DE" dirty="0" err="1"/>
              <a:t>Ukraina</a:t>
            </a:r>
            <a:r>
              <a:rPr lang="de-DE" dirty="0"/>
              <a:t> Simferopol an. Er ist 1,91 Meter groß und verfügt deswegen über eine große Reichweite. 2005 vertrat er die Ukraine erstmals bei einer internationalen Meisterschaft, den Junioren-Europameisterschaften in Tallinn. Er schied dort im Mittelgewicht allerdings schon in seinem ersten Kampf durch eine Punktniederlage gegen den Russen Sergei </a:t>
            </a:r>
            <a:r>
              <a:rPr lang="de-DE" dirty="0" err="1"/>
              <a:t>Skljarew</a:t>
            </a:r>
            <a:r>
              <a:rPr lang="de-DE" dirty="0"/>
              <a:t> aus und belegte deshalb nur den 17. Platz.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33799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http://s59.radikal.ru/i164/1012/fe/88fe3726d82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4474843" y="0"/>
            <a:ext cx="266668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278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 L 1.0793 0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9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Oleksandr </a:t>
            </a:r>
            <a:r>
              <a:rPr lang="de-DE" dirty="0" err="1"/>
              <a:t>Ussyk</a:t>
            </a:r>
            <a:r>
              <a:rPr lang="de-DE" dirty="0"/>
              <a:t> machte auch 2006 weitere Fortschritte. Beim 50. </a:t>
            </a:r>
            <a:r>
              <a:rPr lang="de-DE" dirty="0" err="1"/>
              <a:t>Bocskai</a:t>
            </a:r>
            <a:r>
              <a:rPr lang="de-DE" dirty="0"/>
              <a:t>-Memorial im ungarischen Debrecen kam er im Mittelgewicht kam er zu drei Siegen und schlug dort u.a. die rumänischen Spitzenboxer Ronald Gavril und </a:t>
            </a:r>
            <a:r>
              <a:rPr lang="de-DE" dirty="0" err="1"/>
              <a:t>Petrișor</a:t>
            </a:r>
            <a:r>
              <a:rPr lang="de-DE" dirty="0"/>
              <a:t> </a:t>
            </a:r>
            <a:r>
              <a:rPr lang="de-DE" dirty="0" err="1"/>
              <a:t>Gănănău</a:t>
            </a:r>
            <a:r>
              <a:rPr lang="de-DE" dirty="0"/>
              <a:t>. Im Endkampf dieses Turnieres unterlag er dem Türken Ömer Aydogan und kam auf den zweiten Platz. Er wurde auch bei den Europameisterschaften dieses Jahres in </a:t>
            </a:r>
            <a:r>
              <a:rPr lang="de-DE" dirty="0" err="1"/>
              <a:t>Plowdiw</a:t>
            </a:r>
            <a:r>
              <a:rPr lang="de-DE" dirty="0"/>
              <a:t> im Mittelgewicht eingesetzt.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04670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280160" y="2350406"/>
            <a:ext cx="9628632" cy="3986213"/>
          </a:xfrm>
        </p:spPr>
        <p:txBody>
          <a:bodyPr>
            <a:normAutofit/>
          </a:bodyPr>
          <a:lstStyle/>
          <a:p>
            <a:r>
              <a:rPr lang="en-US" dirty="0" err="1"/>
              <a:t>Bei</a:t>
            </a:r>
            <a:r>
              <a:rPr lang="en-US" dirty="0"/>
              <a:t> den </a:t>
            </a:r>
            <a:r>
              <a:rPr lang="en-US" dirty="0" err="1"/>
              <a:t>Weltmeisterschaften</a:t>
            </a:r>
            <a:r>
              <a:rPr lang="en-US" dirty="0"/>
              <a:t> 2009 </a:t>
            </a:r>
            <a:r>
              <a:rPr lang="en-US" dirty="0" err="1"/>
              <a:t>erreichte</a:t>
            </a:r>
            <a:r>
              <a:rPr lang="en-US" dirty="0"/>
              <a:t> </a:t>
            </a:r>
            <a:r>
              <a:rPr lang="en-US" dirty="0" err="1"/>
              <a:t>Ussyk</a:t>
            </a:r>
            <a:r>
              <a:rPr lang="en-US" dirty="0"/>
              <a:t> </a:t>
            </a:r>
            <a:r>
              <a:rPr lang="en-US" dirty="0" err="1"/>
              <a:t>nach</a:t>
            </a:r>
            <a:r>
              <a:rPr lang="en-US" dirty="0"/>
              <a:t> Siegen </a:t>
            </a:r>
            <a:r>
              <a:rPr lang="en-US" dirty="0" err="1"/>
              <a:t>über</a:t>
            </a:r>
            <a:r>
              <a:rPr lang="en-US" dirty="0"/>
              <a:t> </a:t>
            </a:r>
            <a:r>
              <a:rPr lang="en-US" dirty="0" err="1"/>
              <a:t>Manpreet</a:t>
            </a:r>
            <a:r>
              <a:rPr lang="en-US" dirty="0"/>
              <a:t> Singh, </a:t>
            </a:r>
            <a:r>
              <a:rPr lang="en-US" dirty="0" err="1"/>
              <a:t>Indien</a:t>
            </a:r>
            <a:r>
              <a:rPr lang="en-US" dirty="0"/>
              <a:t> (16:2),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Achtelfinale</a:t>
            </a:r>
            <a:r>
              <a:rPr lang="en-US" dirty="0"/>
              <a:t> </a:t>
            </a:r>
            <a:r>
              <a:rPr lang="en-US" dirty="0" err="1"/>
              <a:t>über</a:t>
            </a:r>
            <a:r>
              <a:rPr lang="en-US" dirty="0"/>
              <a:t> Stephen Simmons, </a:t>
            </a:r>
            <a:r>
              <a:rPr lang="en-US" dirty="0" err="1"/>
              <a:t>Schottland</a:t>
            </a:r>
            <a:r>
              <a:rPr lang="en-US" dirty="0"/>
              <a:t> (11:1), und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Viertelfinale</a:t>
            </a:r>
            <a:r>
              <a:rPr lang="en-US" dirty="0"/>
              <a:t> </a:t>
            </a:r>
            <a:r>
              <a:rPr lang="en-US" dirty="0" err="1"/>
              <a:t>über</a:t>
            </a:r>
            <a:r>
              <a:rPr lang="en-US" dirty="0"/>
              <a:t> </a:t>
            </a:r>
            <a:r>
              <a:rPr lang="en-US" dirty="0" err="1"/>
              <a:t>Vitalijus</a:t>
            </a:r>
            <a:r>
              <a:rPr lang="en-US" dirty="0"/>
              <a:t> </a:t>
            </a:r>
            <a:r>
              <a:rPr lang="en-US" dirty="0" err="1"/>
              <a:t>Subacius</a:t>
            </a:r>
            <a:r>
              <a:rPr lang="en-US" dirty="0"/>
              <a:t>, </a:t>
            </a:r>
            <a:r>
              <a:rPr lang="en-US" dirty="0" err="1"/>
              <a:t>Litauen</a:t>
            </a:r>
            <a:r>
              <a:rPr lang="en-US" dirty="0"/>
              <a:t> (19:1), das </a:t>
            </a:r>
            <a:r>
              <a:rPr lang="en-US" dirty="0" err="1"/>
              <a:t>Halbfinale</a:t>
            </a:r>
            <a:r>
              <a:rPr lang="en-US" dirty="0"/>
              <a:t>, welches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jedoch</a:t>
            </a:r>
            <a:r>
              <a:rPr lang="en-US" dirty="0"/>
              <a:t> </a:t>
            </a:r>
            <a:r>
              <a:rPr lang="en-US" dirty="0" err="1"/>
              <a:t>gegen</a:t>
            </a:r>
            <a:r>
              <a:rPr lang="en-US" dirty="0"/>
              <a:t> den </a:t>
            </a:r>
            <a:r>
              <a:rPr lang="en-US" dirty="0" err="1"/>
              <a:t>späteren</a:t>
            </a:r>
            <a:r>
              <a:rPr lang="en-US" dirty="0"/>
              <a:t> </a:t>
            </a:r>
            <a:r>
              <a:rPr lang="en-US" dirty="0" err="1"/>
              <a:t>Weltmeister</a:t>
            </a:r>
            <a:r>
              <a:rPr lang="en-US" dirty="0"/>
              <a:t> </a:t>
            </a:r>
            <a:r>
              <a:rPr lang="en-US" dirty="0" err="1"/>
              <a:t>Jegor</a:t>
            </a:r>
            <a:r>
              <a:rPr lang="en-US" dirty="0"/>
              <a:t> </a:t>
            </a:r>
            <a:r>
              <a:rPr lang="en-US" dirty="0" err="1"/>
              <a:t>Menchonzew</a:t>
            </a:r>
            <a:r>
              <a:rPr lang="en-US" dirty="0"/>
              <a:t>, </a:t>
            </a:r>
            <a:r>
              <a:rPr lang="en-US" dirty="0" err="1"/>
              <a:t>Russland</a:t>
            </a:r>
            <a:r>
              <a:rPr lang="en-US" dirty="0"/>
              <a:t> (14:10), </a:t>
            </a:r>
            <a:r>
              <a:rPr lang="en-US" dirty="0" err="1"/>
              <a:t>verlor</a:t>
            </a:r>
            <a:r>
              <a:rPr lang="en-US" dirty="0"/>
              <a:t> und </a:t>
            </a:r>
            <a:r>
              <a:rPr lang="en-US" dirty="0" err="1"/>
              <a:t>somit</a:t>
            </a:r>
            <a:r>
              <a:rPr lang="en-US" dirty="0"/>
              <a:t> die </a:t>
            </a:r>
            <a:r>
              <a:rPr lang="en-US" dirty="0" err="1"/>
              <a:t>Bronzemedaille</a:t>
            </a:r>
            <a:r>
              <a:rPr lang="en-US" dirty="0"/>
              <a:t> </a:t>
            </a:r>
            <a:r>
              <a:rPr lang="en-US" dirty="0" err="1"/>
              <a:t>gewann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2011 </a:t>
            </a:r>
            <a:r>
              <a:rPr lang="en-US" dirty="0" err="1"/>
              <a:t>gewann</a:t>
            </a:r>
            <a:r>
              <a:rPr lang="en-US" dirty="0"/>
              <a:t> </a:t>
            </a:r>
            <a:r>
              <a:rPr lang="en-US" dirty="0" err="1"/>
              <a:t>Ussyk</a:t>
            </a:r>
            <a:r>
              <a:rPr lang="en-US" dirty="0"/>
              <a:t> </a:t>
            </a:r>
            <a:r>
              <a:rPr lang="en-US" dirty="0" err="1"/>
              <a:t>bei</a:t>
            </a:r>
            <a:r>
              <a:rPr lang="en-US" dirty="0"/>
              <a:t> den </a:t>
            </a:r>
            <a:r>
              <a:rPr lang="en-US" dirty="0" err="1"/>
              <a:t>Weltmeisterschaften</a:t>
            </a:r>
            <a:r>
              <a:rPr lang="en-US" dirty="0"/>
              <a:t> die </a:t>
            </a:r>
            <a:r>
              <a:rPr lang="en-US" dirty="0" err="1"/>
              <a:t>Goldmedaille</a:t>
            </a:r>
            <a:r>
              <a:rPr lang="en-US" dirty="0"/>
              <a:t>.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schlug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Laufe</a:t>
            </a:r>
            <a:r>
              <a:rPr lang="en-US" dirty="0"/>
              <a:t> des </a:t>
            </a:r>
            <a:r>
              <a:rPr lang="en-US" dirty="0" err="1"/>
              <a:t>Turniers</a:t>
            </a:r>
            <a:r>
              <a:rPr lang="en-US" dirty="0"/>
              <a:t> </a:t>
            </a:r>
            <a:r>
              <a:rPr lang="en-US" dirty="0" err="1"/>
              <a:t>u.a</a:t>
            </a:r>
            <a:r>
              <a:rPr lang="en-US" dirty="0"/>
              <a:t>. </a:t>
            </a:r>
            <a:r>
              <a:rPr lang="en-US" dirty="0" err="1"/>
              <a:t>Terwel</a:t>
            </a:r>
            <a:r>
              <a:rPr lang="en-US" dirty="0"/>
              <a:t> </a:t>
            </a:r>
            <a:r>
              <a:rPr lang="en-US" dirty="0" err="1"/>
              <a:t>Pulew</a:t>
            </a:r>
            <a:r>
              <a:rPr lang="en-US" dirty="0"/>
              <a:t>, </a:t>
            </a:r>
            <a:r>
              <a:rPr lang="en-US" dirty="0" err="1"/>
              <a:t>Bulgarien</a:t>
            </a:r>
            <a:r>
              <a:rPr lang="en-US" dirty="0"/>
              <a:t> (AB 3.), </a:t>
            </a:r>
            <a:r>
              <a:rPr lang="en-US" dirty="0" err="1"/>
              <a:t>Artur</a:t>
            </a:r>
            <a:r>
              <a:rPr lang="en-US" dirty="0"/>
              <a:t> </a:t>
            </a:r>
            <a:r>
              <a:rPr lang="en-US" dirty="0" err="1"/>
              <a:t>Beterbijew</a:t>
            </a:r>
            <a:r>
              <a:rPr lang="en-US" dirty="0"/>
              <a:t>, </a:t>
            </a:r>
            <a:r>
              <a:rPr lang="en-US" dirty="0" err="1"/>
              <a:t>Russland</a:t>
            </a:r>
            <a:r>
              <a:rPr lang="en-US" dirty="0"/>
              <a:t> (17:13), </a:t>
            </a:r>
            <a:r>
              <a:rPr lang="en-US" dirty="0" err="1"/>
              <a:t>Siarhei</a:t>
            </a:r>
            <a:r>
              <a:rPr lang="en-US" dirty="0"/>
              <a:t> </a:t>
            </a:r>
            <a:r>
              <a:rPr lang="en-US" dirty="0" err="1"/>
              <a:t>Karneyeu</a:t>
            </a:r>
            <a:r>
              <a:rPr lang="en-US" dirty="0"/>
              <a:t>, </a:t>
            </a:r>
            <a:r>
              <a:rPr lang="en-US" dirty="0" err="1"/>
              <a:t>Weißrussland</a:t>
            </a:r>
            <a:r>
              <a:rPr lang="en-US" dirty="0"/>
              <a:t> (23:10), und </a:t>
            </a:r>
            <a:r>
              <a:rPr lang="en-US" dirty="0" err="1"/>
              <a:t>Teymur</a:t>
            </a:r>
            <a:r>
              <a:rPr lang="en-US" dirty="0"/>
              <a:t> </a:t>
            </a:r>
            <a:r>
              <a:rPr lang="en-US" dirty="0" err="1"/>
              <a:t>Məmmədov</a:t>
            </a:r>
            <a:r>
              <a:rPr lang="en-US" dirty="0"/>
              <a:t>, </a:t>
            </a:r>
            <a:r>
              <a:rPr lang="en-US" dirty="0" err="1"/>
              <a:t>Aserbaidschan</a:t>
            </a:r>
            <a:r>
              <a:rPr lang="en-US" dirty="0"/>
              <a:t> (25:15).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796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diesem</a:t>
            </a:r>
            <a:r>
              <a:rPr lang="en-US" dirty="0"/>
              <a:t> </a:t>
            </a:r>
            <a:r>
              <a:rPr lang="en-US" dirty="0" err="1"/>
              <a:t>Erfolg</a:t>
            </a:r>
            <a:r>
              <a:rPr lang="en-US" dirty="0"/>
              <a:t> </a:t>
            </a:r>
            <a:r>
              <a:rPr lang="en-US" dirty="0" err="1"/>
              <a:t>qualifizierte</a:t>
            </a:r>
            <a:r>
              <a:rPr lang="en-US" dirty="0"/>
              <a:t> </a:t>
            </a:r>
            <a:r>
              <a:rPr lang="en-US" dirty="0" err="1"/>
              <a:t>sich</a:t>
            </a:r>
            <a:r>
              <a:rPr lang="en-US" dirty="0"/>
              <a:t> </a:t>
            </a:r>
            <a:r>
              <a:rPr lang="en-US" dirty="0" err="1"/>
              <a:t>Ussyk</a:t>
            </a:r>
            <a:r>
              <a:rPr lang="en-US" dirty="0"/>
              <a:t> </a:t>
            </a:r>
            <a:r>
              <a:rPr lang="en-US" dirty="0" err="1"/>
              <a:t>auch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die </a:t>
            </a:r>
            <a:r>
              <a:rPr lang="en-US" dirty="0" err="1"/>
              <a:t>Olympischen</a:t>
            </a:r>
            <a:r>
              <a:rPr lang="en-US" dirty="0"/>
              <a:t> </a:t>
            </a:r>
            <a:r>
              <a:rPr lang="en-US" dirty="0" err="1"/>
              <a:t>Spiele</a:t>
            </a:r>
            <a:r>
              <a:rPr lang="en-US" dirty="0"/>
              <a:t> 2012 </a:t>
            </a:r>
            <a:r>
              <a:rPr lang="en-US" dirty="0" err="1"/>
              <a:t>bei</a:t>
            </a:r>
            <a:r>
              <a:rPr lang="en-US" dirty="0"/>
              <a:t> </a:t>
            </a:r>
            <a:r>
              <a:rPr lang="en-US" dirty="0" err="1"/>
              <a:t>denen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nach</a:t>
            </a:r>
            <a:r>
              <a:rPr lang="en-US" dirty="0"/>
              <a:t> Siegen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Viertelfinale</a:t>
            </a:r>
            <a:r>
              <a:rPr lang="en-US" dirty="0"/>
              <a:t> </a:t>
            </a:r>
            <a:r>
              <a:rPr lang="en-US" dirty="0" err="1"/>
              <a:t>über</a:t>
            </a:r>
            <a:r>
              <a:rPr lang="en-US" dirty="0"/>
              <a:t> </a:t>
            </a:r>
            <a:r>
              <a:rPr lang="en-US" dirty="0" err="1"/>
              <a:t>Artur</a:t>
            </a:r>
            <a:r>
              <a:rPr lang="en-US" dirty="0"/>
              <a:t> </a:t>
            </a:r>
            <a:r>
              <a:rPr lang="en-US" dirty="0" err="1"/>
              <a:t>Beterbijew</a:t>
            </a:r>
            <a:r>
              <a:rPr lang="en-US" dirty="0"/>
              <a:t>, </a:t>
            </a:r>
            <a:r>
              <a:rPr lang="en-US" dirty="0" err="1"/>
              <a:t>Russland</a:t>
            </a:r>
            <a:r>
              <a:rPr lang="en-US" dirty="0"/>
              <a:t> (17:13),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Halbfinale</a:t>
            </a:r>
            <a:r>
              <a:rPr lang="en-US" dirty="0"/>
              <a:t> </a:t>
            </a:r>
            <a:r>
              <a:rPr lang="en-US" dirty="0" err="1"/>
              <a:t>über</a:t>
            </a:r>
            <a:r>
              <a:rPr lang="en-US" dirty="0"/>
              <a:t> </a:t>
            </a:r>
            <a:r>
              <a:rPr lang="en-US" dirty="0" err="1"/>
              <a:t>Terwel</a:t>
            </a:r>
            <a:r>
              <a:rPr lang="en-US" dirty="0"/>
              <a:t> </a:t>
            </a:r>
            <a:r>
              <a:rPr lang="en-US" dirty="0" err="1"/>
              <a:t>Pulew</a:t>
            </a:r>
            <a:r>
              <a:rPr lang="en-US" dirty="0"/>
              <a:t>, </a:t>
            </a:r>
            <a:r>
              <a:rPr lang="en-US" dirty="0" err="1"/>
              <a:t>Bulgarien</a:t>
            </a:r>
            <a:r>
              <a:rPr lang="en-US" dirty="0"/>
              <a:t> (21:5), und </a:t>
            </a:r>
            <a:r>
              <a:rPr lang="en-US" dirty="0" err="1"/>
              <a:t>im</a:t>
            </a:r>
            <a:r>
              <a:rPr lang="en-US" dirty="0"/>
              <a:t> Finale </a:t>
            </a:r>
            <a:r>
              <a:rPr lang="en-US" dirty="0" err="1"/>
              <a:t>über</a:t>
            </a:r>
            <a:r>
              <a:rPr lang="en-US" dirty="0"/>
              <a:t> Clemente Russo, </a:t>
            </a:r>
            <a:r>
              <a:rPr lang="en-US" dirty="0" err="1"/>
              <a:t>Italien</a:t>
            </a:r>
            <a:r>
              <a:rPr lang="en-US" dirty="0"/>
              <a:t> (14:11), die </a:t>
            </a:r>
            <a:r>
              <a:rPr lang="en-US" dirty="0" err="1"/>
              <a:t>Goldmedaille</a:t>
            </a:r>
            <a:r>
              <a:rPr lang="en-US" dirty="0"/>
              <a:t> </a:t>
            </a:r>
            <a:r>
              <a:rPr lang="en-US" dirty="0" err="1"/>
              <a:t>gewann</a:t>
            </a:r>
            <a:r>
              <a:rPr lang="en-US" dirty="0"/>
              <a:t> und </a:t>
            </a:r>
            <a:r>
              <a:rPr lang="en-US" dirty="0" err="1"/>
              <a:t>somit</a:t>
            </a:r>
            <a:r>
              <a:rPr lang="en-US" dirty="0"/>
              <a:t> seine </a:t>
            </a:r>
            <a:r>
              <a:rPr lang="en-US" dirty="0" err="1"/>
              <a:t>bisherige</a:t>
            </a:r>
            <a:r>
              <a:rPr lang="en-US" dirty="0"/>
              <a:t> </a:t>
            </a:r>
            <a:r>
              <a:rPr lang="en-US" dirty="0" err="1"/>
              <a:t>Karriere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dem</a:t>
            </a:r>
            <a:r>
              <a:rPr lang="en-US" dirty="0"/>
              <a:t> </a:t>
            </a:r>
            <a:r>
              <a:rPr lang="en-US" dirty="0" err="1"/>
              <a:t>Olympiasieg</a:t>
            </a:r>
            <a:r>
              <a:rPr lang="en-US" dirty="0"/>
              <a:t> </a:t>
            </a:r>
            <a:r>
              <a:rPr lang="en-US" dirty="0" err="1"/>
              <a:t>krönte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err="1"/>
              <a:t>Ende</a:t>
            </a:r>
            <a:r>
              <a:rPr lang="en-US" dirty="0"/>
              <a:t> 2013 </a:t>
            </a:r>
            <a:r>
              <a:rPr lang="en-US" dirty="0" err="1"/>
              <a:t>startete</a:t>
            </a:r>
            <a:r>
              <a:rPr lang="en-US" dirty="0"/>
              <a:t> </a:t>
            </a:r>
            <a:r>
              <a:rPr lang="en-US" dirty="0" err="1"/>
              <a:t>Ussyk</a:t>
            </a:r>
            <a:r>
              <a:rPr lang="en-US" dirty="0"/>
              <a:t> seine </a:t>
            </a:r>
            <a:r>
              <a:rPr lang="en-US" dirty="0" err="1"/>
              <a:t>Profikarriere</a:t>
            </a:r>
            <a:r>
              <a:rPr lang="en-US" dirty="0"/>
              <a:t>.</a:t>
            </a: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88763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i="1" dirty="0"/>
              <a:t>World Series of Boxing</a:t>
            </a:r>
            <a:endParaRPr lang="uk-UA" sz="4000" i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der Saison 2012/2013 </a:t>
            </a:r>
            <a:r>
              <a:rPr lang="en-US" dirty="0" err="1"/>
              <a:t>startete</a:t>
            </a:r>
            <a:r>
              <a:rPr lang="en-US" dirty="0"/>
              <a:t> </a:t>
            </a:r>
            <a:r>
              <a:rPr lang="en-US" dirty="0" err="1"/>
              <a:t>Ussyk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die Ukrainian </a:t>
            </a:r>
            <a:r>
              <a:rPr lang="en-US" dirty="0" err="1"/>
              <a:t>Otamans</a:t>
            </a:r>
            <a:r>
              <a:rPr lang="en-US" dirty="0"/>
              <a:t> in der World Series of Boxing. In der Saison </a:t>
            </a:r>
            <a:r>
              <a:rPr lang="en-US" dirty="0" err="1"/>
              <a:t>gewann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alle</a:t>
            </a:r>
            <a:r>
              <a:rPr lang="en-US" dirty="0"/>
              <a:t> </a:t>
            </a:r>
            <a:r>
              <a:rPr lang="en-US" dirty="0" err="1"/>
              <a:t>sechs</a:t>
            </a:r>
            <a:r>
              <a:rPr lang="en-US" dirty="0"/>
              <a:t> </a:t>
            </a:r>
            <a:r>
              <a:rPr lang="en-US" dirty="0" err="1"/>
              <a:t>Kämpfe</a:t>
            </a:r>
            <a:r>
              <a:rPr lang="en-US" dirty="0"/>
              <a:t> </a:t>
            </a:r>
            <a:r>
              <a:rPr lang="en-US" dirty="0" err="1"/>
              <a:t>bei</a:t>
            </a:r>
            <a:r>
              <a:rPr lang="en-US" dirty="0"/>
              <a:t> </a:t>
            </a:r>
            <a:r>
              <a:rPr lang="en-US" dirty="0" err="1"/>
              <a:t>denen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eingesetzt</a:t>
            </a:r>
            <a:r>
              <a:rPr lang="en-US" dirty="0"/>
              <a:t> </a:t>
            </a:r>
            <a:r>
              <a:rPr lang="en-US" dirty="0" err="1"/>
              <a:t>wurde</a:t>
            </a:r>
            <a:r>
              <a:rPr lang="en-US" dirty="0"/>
              <a:t> und </a:t>
            </a:r>
            <a:r>
              <a:rPr lang="en-US" dirty="0" err="1"/>
              <a:t>schlug</a:t>
            </a:r>
            <a:r>
              <a:rPr lang="en-US" dirty="0"/>
              <a:t> </a:t>
            </a:r>
            <a:r>
              <a:rPr lang="en-US" dirty="0" err="1"/>
              <a:t>u.a</a:t>
            </a:r>
            <a:r>
              <a:rPr lang="en-US" dirty="0"/>
              <a:t>. Joseph Joyce von den British </a:t>
            </a:r>
            <a:r>
              <a:rPr lang="en-US" dirty="0" err="1"/>
              <a:t>Lionhearts</a:t>
            </a:r>
            <a:r>
              <a:rPr lang="en-US" dirty="0"/>
              <a:t>.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Viertelfinale</a:t>
            </a:r>
            <a:r>
              <a:rPr lang="en-US" dirty="0"/>
              <a:t> der Playoffs </a:t>
            </a:r>
            <a:r>
              <a:rPr lang="en-US" dirty="0" err="1"/>
              <a:t>gewann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gegen</a:t>
            </a:r>
            <a:r>
              <a:rPr lang="en-US" dirty="0"/>
              <a:t> </a:t>
            </a:r>
            <a:r>
              <a:rPr lang="en-US" dirty="0" err="1"/>
              <a:t>Magomedrasul</a:t>
            </a:r>
            <a:r>
              <a:rPr lang="en-US" dirty="0"/>
              <a:t> </a:t>
            </a:r>
            <a:r>
              <a:rPr lang="en-US" dirty="0" err="1"/>
              <a:t>Majidov</a:t>
            </a:r>
            <a:r>
              <a:rPr lang="en-US" dirty="0"/>
              <a:t> von Azerbaijan Baku Fire und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Halbfinale</a:t>
            </a:r>
            <a:r>
              <a:rPr lang="en-US" dirty="0"/>
              <a:t> </a:t>
            </a:r>
            <a:r>
              <a:rPr lang="en-US" dirty="0" err="1"/>
              <a:t>gegen</a:t>
            </a:r>
            <a:r>
              <a:rPr lang="en-US" dirty="0"/>
              <a:t> Matteo </a:t>
            </a:r>
            <a:r>
              <a:rPr lang="en-US" dirty="0" err="1"/>
              <a:t>Modugno</a:t>
            </a:r>
            <a:r>
              <a:rPr lang="en-US" dirty="0"/>
              <a:t>, Italia Thunder. </a:t>
            </a:r>
            <a:r>
              <a:rPr lang="en-US" dirty="0" err="1"/>
              <a:t>Bei</a:t>
            </a:r>
            <a:r>
              <a:rPr lang="en-US" dirty="0"/>
              <a:t> den </a:t>
            </a:r>
            <a:r>
              <a:rPr lang="en-US" dirty="0" err="1"/>
              <a:t>Finalkämpfen</a:t>
            </a:r>
            <a:r>
              <a:rPr lang="en-US" dirty="0"/>
              <a:t> </a:t>
            </a:r>
            <a:r>
              <a:rPr lang="en-US" dirty="0" err="1"/>
              <a:t>traf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auf Mihai </a:t>
            </a:r>
            <a:r>
              <a:rPr lang="en-US" dirty="0" err="1"/>
              <a:t>Nistor</a:t>
            </a:r>
            <a:r>
              <a:rPr lang="en-US" dirty="0"/>
              <a:t>, </a:t>
            </a:r>
            <a:r>
              <a:rPr lang="en-US" dirty="0" err="1"/>
              <a:t>konnte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seinem</a:t>
            </a:r>
            <a:r>
              <a:rPr lang="en-US" dirty="0"/>
              <a:t> </a:t>
            </a:r>
            <a:r>
              <a:rPr lang="en-US" dirty="0" err="1"/>
              <a:t>Sieg</a:t>
            </a:r>
            <a:r>
              <a:rPr lang="en-US" dirty="0"/>
              <a:t> </a:t>
            </a:r>
            <a:r>
              <a:rPr lang="en-US" dirty="0" err="1"/>
              <a:t>aber</a:t>
            </a:r>
            <a:r>
              <a:rPr lang="en-US" dirty="0"/>
              <a:t> die </a:t>
            </a:r>
            <a:r>
              <a:rPr lang="en-US" dirty="0" err="1"/>
              <a:t>Niederlage</a:t>
            </a:r>
            <a:r>
              <a:rPr lang="en-US" dirty="0"/>
              <a:t> </a:t>
            </a:r>
            <a:r>
              <a:rPr lang="en-US" dirty="0" err="1"/>
              <a:t>gegen</a:t>
            </a:r>
            <a:r>
              <a:rPr lang="en-US" dirty="0"/>
              <a:t> die Astana </a:t>
            </a:r>
            <a:r>
              <a:rPr lang="en-US" dirty="0" err="1"/>
              <a:t>Arlans</a:t>
            </a:r>
            <a:r>
              <a:rPr lang="en-US" dirty="0"/>
              <a:t> </a:t>
            </a:r>
            <a:r>
              <a:rPr lang="en-US" dirty="0" err="1"/>
              <a:t>nicht</a:t>
            </a:r>
            <a:r>
              <a:rPr lang="en-US" dirty="0"/>
              <a:t> </a:t>
            </a:r>
            <a:r>
              <a:rPr lang="en-US" dirty="0" err="1"/>
              <a:t>verhindern</a:t>
            </a:r>
            <a:r>
              <a:rPr lang="en-US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95932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ucation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ucation_16x9.potx" id="{AA5F22BC-61EA-4F01-AB22-75117871E196}" vid="{BD0EB374-1DDC-4F15-88A9-D386288C58A6}"/>
    </a:ext>
  </a:extLst>
</a:theme>
</file>

<file path=ppt/theme/theme2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46F0C7C-95CD-4157-B59F-1693F8160B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Презентація навчальних предметів, оформлення у вигляді зображень, намальованих крейдою (широкоформатне)</Template>
  <TotalTime>0</TotalTime>
  <Words>601</Words>
  <Application>Microsoft Office PowerPoint</Application>
  <PresentationFormat>Широкий екран</PresentationFormat>
  <Paragraphs>68</Paragraphs>
  <Slides>11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Education 16x9</vt:lpstr>
      <vt:lpstr>Oleksandr Ussyk</vt:lpstr>
      <vt:lpstr>Презентація PowerPoint</vt:lpstr>
      <vt:lpstr>Werdegang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World Series of Boxing</vt:lpstr>
      <vt:lpstr>Profiboxen Rekord</vt:lpstr>
      <vt:lpstr>Презентація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2015-01-28T21:06:53Z</dcterms:created>
  <dcterms:modified xsi:type="dcterms:W3CDTF">2015-01-28T22:05:19Z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TC034629029991</vt:lpwstr>
  </property>
</Properties>
</file>