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2013A-CC8E-493B-A229-22DAC9AE3A56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05D61-69CD-482A-8386-E9C1A9FC49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5D61-69CD-482A-8386-E9C1A9FC498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C4CFE-1A18-40B1-A646-64C5172DE4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68DCD-B574-4D67-A47A-CC83856C5F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C4CFE-1A18-40B1-A646-64C5172DE4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68DCD-B574-4D67-A47A-CC83856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C4CFE-1A18-40B1-A646-64C5172DE4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68DCD-B574-4D67-A47A-CC83856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C4CFE-1A18-40B1-A646-64C5172DE4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68DCD-B574-4D67-A47A-CC83856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C4CFE-1A18-40B1-A646-64C5172DE4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68DCD-B574-4D67-A47A-CC83856C5F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C4CFE-1A18-40B1-A646-64C5172DE4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68DCD-B574-4D67-A47A-CC83856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C4CFE-1A18-40B1-A646-64C5172DE4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68DCD-B574-4D67-A47A-CC83856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C4CFE-1A18-40B1-A646-64C5172DE4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68DCD-B574-4D67-A47A-CC83856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C4CFE-1A18-40B1-A646-64C5172DE4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68DCD-B574-4D67-A47A-CC83856C5FA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C4CFE-1A18-40B1-A646-64C5172DE4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68DCD-B574-4D67-A47A-CC83856C5F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7C4CFE-1A18-40B1-A646-64C5172DE4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B68DCD-B574-4D67-A47A-CC83856C5F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97C4CFE-1A18-40B1-A646-64C5172DE42A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BB68DCD-B574-4D67-A47A-CC83856C5FA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42852"/>
            <a:ext cx="7406640" cy="1472184"/>
          </a:xfrm>
        </p:spPr>
        <p:txBody>
          <a:bodyPr/>
          <a:lstStyle/>
          <a:p>
            <a:r>
              <a:rPr lang="uk-UA" i="1" dirty="0" smtClean="0"/>
              <a:t>Пітер Пауль Рубенс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5800" y="5857892"/>
            <a:ext cx="4568200" cy="1150308"/>
          </a:xfrm>
        </p:spPr>
        <p:txBody>
          <a:bodyPr/>
          <a:lstStyle/>
          <a:p>
            <a:r>
              <a:rPr lang="uk-UA" dirty="0" smtClean="0"/>
              <a:t>Виконала учениця 11-А класу</a:t>
            </a:r>
          </a:p>
          <a:p>
            <a:r>
              <a:rPr lang="uk-UA" dirty="0" smtClean="0"/>
              <a:t>Ковальова Анастасія</a:t>
            </a:r>
            <a:endParaRPr lang="ru-RU" dirty="0"/>
          </a:p>
        </p:txBody>
      </p:sp>
      <p:pic>
        <p:nvPicPr>
          <p:cNvPr id="4" name="Рисунок 3" descr="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071546"/>
            <a:ext cx="3643338" cy="4420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857232"/>
          </a:xfrm>
        </p:spPr>
        <p:txBody>
          <a:bodyPr/>
          <a:lstStyle/>
          <a:p>
            <a:r>
              <a:rPr lang="ru-RU" dirty="0" err="1" smtClean="0"/>
              <a:t>Тарквіній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Лукреція</a:t>
            </a:r>
            <a:endParaRPr lang="ru-RU" dirty="0"/>
          </a:p>
        </p:txBody>
      </p:sp>
      <p:pic>
        <p:nvPicPr>
          <p:cNvPr id="4" name="Содержимое 3" descr="433414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928670"/>
            <a:ext cx="7572428" cy="578647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785794"/>
          </a:xfrm>
        </p:spPr>
        <p:txBody>
          <a:bodyPr/>
          <a:lstStyle/>
          <a:p>
            <a:r>
              <a:rPr lang="ru-RU" dirty="0" smtClean="0"/>
              <a:t>Портрет </a:t>
            </a:r>
            <a:r>
              <a:rPr lang="ru-RU" dirty="0" smtClean="0"/>
              <a:t>Олени  </a:t>
            </a:r>
            <a:r>
              <a:rPr lang="ru-RU" dirty="0" smtClean="0"/>
              <a:t>Фурман</a:t>
            </a:r>
            <a:endParaRPr lang="ru-RU" dirty="0"/>
          </a:p>
        </p:txBody>
      </p:sp>
      <p:pic>
        <p:nvPicPr>
          <p:cNvPr id="4" name="Содержимое 3" descr="1ee7af9bff4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928670"/>
            <a:ext cx="5000660" cy="564360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018437_Peter_Paul_Rubens__Peyzazh_s_zahodyaschim_solncem_163540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071546"/>
            <a:ext cx="7662268" cy="454541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53-mota_ru_1050406-1024x600-61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vi-VN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Пі́тер Па́уль </a:t>
            </a:r>
            <a:r>
              <a:rPr lang="vi-VN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Ру́бенс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народився 28 червня 1577 року у </a:t>
            </a:r>
          </a:p>
          <a:p>
            <a:pPr>
              <a:buNone/>
            </a:pP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місті </a:t>
            </a:r>
            <a:r>
              <a:rPr lang="uk-UA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Зіген</a:t>
            </a:r>
            <a:r>
              <a:rPr lang="uk-UA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Дитинство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Пітер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Рубенс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провів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спочатку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Зігені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а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потім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 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Кельні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лише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1587 року,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після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смерті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Яна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Рубенса,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сім'я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отримала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можливість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повернутися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Батьківщину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в 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Антверпен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Загальну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освіту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Рубенс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здобув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 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єзуїтській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колегії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після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чого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служив 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пажем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у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графині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Лаленг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Займатися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живописом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Рубенс почав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рано.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Його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вчителями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були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Тобіас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Вергагт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 Адам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ван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Ноорт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та 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Отто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ван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Вен,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працювали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під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впливом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італійського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Відродження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та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змогли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особливо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останній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вселити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 молодого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художника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любов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всього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античного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285852" y="214290"/>
            <a:ext cx="7498080" cy="635798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1598 року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Рубенса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прийняли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вільним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майстром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Антверпенську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гільдію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св. Луки. 1600 року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відправився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закінчувати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свою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художню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освіту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Італії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У 1601 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році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служив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дворі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u="sng" dirty="0" err="1" smtClean="0">
                <a:solidFill>
                  <a:schemeClr val="accent2">
                    <a:lumMod val="50000"/>
                  </a:schemeClr>
                </a:solidFill>
              </a:rPr>
              <a:t>мантуанського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герцога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Вінченцо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Гонзагі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де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залишався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службі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протягом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всього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свого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перебування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Італії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дорученням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герцога,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відвідав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Рим 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вивчав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там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італійських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майстрів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чого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проживши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якийсь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час в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Мантуї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був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посланий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дипломатичним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дорученням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Іспанії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Судячи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копій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зроблених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Рубенсом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картин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Тіціана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 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Тінторетто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 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Корреджо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 Леонардо да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Вінчі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сказати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цю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пору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побував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всіх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найважливіших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художніх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центрах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Італії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щоб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вивчити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здобутки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італійського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живопису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Епохи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Відродження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3374-Pamjatnik-Rubensu-na-ploshchadi-Groenplac-v-Antverp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428736"/>
            <a:ext cx="6006657" cy="40005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/>
              <a:t>Дослідники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творчості</a:t>
            </a:r>
            <a:r>
              <a:rPr lang="ru-RU" sz="2800" dirty="0" smtClean="0"/>
              <a:t> Рубенса знали,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недовго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створював</a:t>
            </a:r>
            <a:r>
              <a:rPr lang="ru-RU" sz="2800" dirty="0" smtClean="0"/>
              <a:t> </a:t>
            </a:r>
            <a:r>
              <a:rPr lang="ru-RU" sz="2800" dirty="0" err="1" smtClean="0"/>
              <a:t>офорти</a:t>
            </a:r>
            <a:r>
              <a:rPr lang="ru-RU" sz="2800" dirty="0" smtClean="0"/>
              <a:t>. У </a:t>
            </a:r>
            <a:r>
              <a:rPr lang="ru-RU" sz="2800" dirty="0" err="1" smtClean="0"/>
              <a:t>часи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перебування</a:t>
            </a:r>
            <a:r>
              <a:rPr lang="ru-RU" sz="2800" dirty="0" smtClean="0"/>
              <a:t> </a:t>
            </a:r>
            <a:r>
              <a:rPr lang="ru-RU" sz="2800" dirty="0" smtClean="0"/>
              <a:t>в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Італії</a:t>
            </a:r>
            <a:r>
              <a:rPr lang="ru-RU" sz="2800" dirty="0" smtClean="0"/>
              <a:t> </a:t>
            </a:r>
            <a:r>
              <a:rPr lang="ru-RU" sz="2800" dirty="0" smtClean="0"/>
              <a:t>Рубенс створив офорт </a:t>
            </a:r>
            <a:r>
              <a:rPr lang="ru-RU" sz="2800" dirty="0" smtClean="0"/>
              <a:t>за </a:t>
            </a:r>
            <a:r>
              <a:rPr lang="ru-RU" sz="2800" dirty="0" smtClean="0"/>
              <a:t>мотивами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стінопису</a:t>
            </a:r>
            <a:r>
              <a:rPr lang="ru-RU" sz="2800" dirty="0" smtClean="0"/>
              <a:t> Леонардо да </a:t>
            </a:r>
            <a:r>
              <a:rPr lang="ru-RU" sz="2800" dirty="0" err="1" smtClean="0"/>
              <a:t>Вінчі</a:t>
            </a:r>
            <a:r>
              <a:rPr lang="ru-RU" sz="2800" dirty="0" smtClean="0"/>
              <a:t> «</a:t>
            </a:r>
            <a:r>
              <a:rPr lang="ru-RU" sz="2800" dirty="0" err="1" smtClean="0"/>
              <a:t>Таємна</a:t>
            </a:r>
            <a:r>
              <a:rPr lang="ru-RU" sz="2800" dirty="0" smtClean="0"/>
              <a:t> вечеря».</a:t>
            </a:r>
          </a:p>
          <a:p>
            <a:pPr>
              <a:buNone/>
            </a:pPr>
            <a:r>
              <a:rPr lang="ru-RU" sz="2800" dirty="0" err="1" smtClean="0"/>
              <a:t>Скопіював</a:t>
            </a:r>
            <a:r>
              <a:rPr lang="ru-RU" sz="2800" dirty="0" smtClean="0"/>
              <a:t> </a:t>
            </a:r>
            <a:r>
              <a:rPr lang="ru-RU" sz="2800" dirty="0" smtClean="0"/>
              <a:t>для себе </a:t>
            </a:r>
            <a:r>
              <a:rPr lang="ru-RU" sz="2800" dirty="0" smtClean="0"/>
              <a:t>Рубенс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центральну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частину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стінопису</a:t>
            </a:r>
            <a:r>
              <a:rPr lang="ru-RU" sz="2800" dirty="0" smtClean="0"/>
              <a:t> Леонардо</a:t>
            </a:r>
            <a:r>
              <a:rPr lang="ru-RU" sz="2800" dirty="0" smtClean="0"/>
              <a:t> «</a:t>
            </a:r>
            <a:r>
              <a:rPr lang="ru-RU" sz="2800" dirty="0" err="1" smtClean="0"/>
              <a:t>Баталія</a:t>
            </a:r>
            <a:r>
              <a:rPr lang="ru-RU" sz="2800" dirty="0" smtClean="0"/>
              <a:t> </a:t>
            </a:r>
            <a:r>
              <a:rPr lang="ru-RU" sz="2800" dirty="0" smtClean="0"/>
              <a:t>при </a:t>
            </a:r>
            <a:r>
              <a:rPr lang="ru-RU" sz="2800" dirty="0" err="1" smtClean="0"/>
              <a:t>Ангіарі</a:t>
            </a:r>
            <a:r>
              <a:rPr lang="ru-RU" sz="2800" dirty="0" smtClean="0"/>
              <a:t>».</a:t>
            </a:r>
          </a:p>
          <a:p>
            <a:pPr>
              <a:buNone/>
            </a:pPr>
            <a:r>
              <a:rPr lang="ru-RU" sz="2800" dirty="0" smtClean="0"/>
              <a:t>Офорт </a:t>
            </a:r>
            <a:r>
              <a:rPr lang="ru-RU" sz="2800" dirty="0" smtClean="0"/>
              <a:t>за </a:t>
            </a:r>
            <a:r>
              <a:rPr lang="ru-RU" sz="2800" dirty="0" smtClean="0"/>
              <a:t>мотивами </a:t>
            </a:r>
            <a:r>
              <a:rPr lang="ru-RU" sz="2800" dirty="0" smtClean="0"/>
              <a:t>«</a:t>
            </a:r>
            <a:r>
              <a:rPr lang="ru-RU" sz="2800" dirty="0" err="1" smtClean="0"/>
              <a:t>Таємної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вечері</a:t>
            </a:r>
            <a:r>
              <a:rPr lang="ru-RU" sz="2800" dirty="0" smtClean="0"/>
              <a:t>» </a:t>
            </a:r>
            <a:r>
              <a:rPr lang="ru-RU" sz="2800" dirty="0" err="1" smtClean="0"/>
              <a:t>зник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1836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Лише</a:t>
            </a:r>
            <a:r>
              <a:rPr lang="ru-RU" sz="2800" dirty="0" smtClean="0"/>
              <a:t> </a:t>
            </a:r>
            <a:r>
              <a:rPr lang="ru-RU" sz="2800" dirty="0" smtClean="0"/>
              <a:t>в 2009 </a:t>
            </a:r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віднайдено</a:t>
            </a:r>
            <a:r>
              <a:rPr lang="ru-RU" sz="2800" dirty="0" smtClean="0"/>
              <a:t> в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приватній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збірці</a:t>
            </a:r>
            <a:r>
              <a:rPr lang="ru-RU" sz="2800" dirty="0" smtClean="0"/>
              <a:t> в </a:t>
            </a:r>
            <a:r>
              <a:rPr lang="ru-RU" sz="2800" dirty="0" err="1" smtClean="0"/>
              <a:t>Італії</a:t>
            </a:r>
            <a:r>
              <a:rPr lang="ru-RU" sz="2800" dirty="0" smtClean="0"/>
              <a:t>. Офорт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підпис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майстра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є</a:t>
            </a:r>
            <a:r>
              <a:rPr lang="ru-RU" sz="2800" dirty="0" smtClean="0"/>
              <a:t> одним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небагатьох</a:t>
            </a:r>
            <a:r>
              <a:rPr lang="ru-RU" sz="2800" dirty="0" smtClean="0"/>
              <a:t> </a:t>
            </a:r>
            <a:r>
              <a:rPr lang="ru-RU" sz="2800" dirty="0" err="1" smtClean="0"/>
              <a:t>аркушів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створив </a:t>
            </a:r>
            <a:r>
              <a:rPr lang="ru-RU" sz="2800" dirty="0" smtClean="0"/>
              <a:t>сам Рубенс.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572560" cy="52864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У 1626 </a:t>
            </a:r>
            <a:r>
              <a:rPr lang="ru-RU" dirty="0" err="1" smtClean="0"/>
              <a:t>році</a:t>
            </a:r>
            <a:r>
              <a:rPr lang="ru-RU" dirty="0" smtClean="0"/>
              <a:t> померла перша дружина Рубенса, </a:t>
            </a:r>
            <a:r>
              <a:rPr lang="ru-RU" dirty="0" err="1" smtClean="0"/>
              <a:t>Ізабелла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 </a:t>
            </a:r>
            <a:r>
              <a:rPr lang="ru-RU" dirty="0" smtClean="0"/>
              <a:t>в 1630 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узяв</a:t>
            </a:r>
            <a:r>
              <a:rPr lang="ru-RU" dirty="0" smtClean="0"/>
              <a:t> 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шлюб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/>
              <a:t>Елен Фурман.</a:t>
            </a:r>
          </a:p>
          <a:p>
            <a:pPr>
              <a:buNone/>
            </a:pPr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smtClean="0"/>
              <a:t>десять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Рубенса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smtClean="0"/>
              <a:t>ж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продуктивні</a:t>
            </a:r>
            <a:r>
              <a:rPr lang="ru-RU" dirty="0" smtClean="0"/>
              <a:t>, як і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періоди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Король</a:t>
            </a:r>
            <a:r>
              <a:rPr lang="ru-RU" dirty="0" smtClean="0"/>
              <a:t> </a:t>
            </a:r>
            <a:r>
              <a:rPr lang="ru-RU" dirty="0" err="1" smtClean="0"/>
              <a:t>Філіпп</a:t>
            </a:r>
            <a:r>
              <a:rPr lang="ru-RU" dirty="0" smtClean="0"/>
              <a:t> </a:t>
            </a:r>
            <a:r>
              <a:rPr lang="en-US" dirty="0" smtClean="0"/>
              <a:t>IV </a:t>
            </a:r>
            <a:r>
              <a:rPr lang="ru-RU" dirty="0" err="1" smtClean="0"/>
              <a:t>призначив</a:t>
            </a:r>
            <a:r>
              <a:rPr lang="ru-RU" dirty="0" smtClean="0"/>
              <a:t> в </a:t>
            </a:r>
            <a:r>
              <a:rPr lang="ru-RU" dirty="0" err="1" smtClean="0"/>
              <a:t>правителі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smtClean="0"/>
              <a:t>брата, </a:t>
            </a:r>
            <a:r>
              <a:rPr lang="ru-RU" dirty="0" err="1" smtClean="0"/>
              <a:t>кардинала-архієпископа</a:t>
            </a:r>
            <a:r>
              <a:rPr lang="ru-RU" dirty="0" smtClean="0"/>
              <a:t> </a:t>
            </a:r>
            <a:r>
              <a:rPr lang="ru-RU" dirty="0" err="1" smtClean="0"/>
              <a:t>толедського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Фердинанда</a:t>
            </a:r>
            <a:r>
              <a:rPr lang="ru-RU" dirty="0" smtClean="0"/>
              <a:t>, Рубенсу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доручено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художньої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</a:t>
            </a:r>
            <a:r>
              <a:rPr lang="ru-RU" dirty="0" err="1" smtClean="0"/>
              <a:t>святкувань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нагоди</a:t>
            </a:r>
            <a:r>
              <a:rPr lang="ru-RU" dirty="0" smtClean="0"/>
              <a:t> </a:t>
            </a:r>
            <a:r>
              <a:rPr lang="ru-RU" dirty="0" err="1" smtClean="0"/>
              <a:t>урочистого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в'їзду</a:t>
            </a:r>
            <a:r>
              <a:rPr lang="ru-RU" dirty="0" smtClean="0"/>
              <a:t> </a:t>
            </a:r>
            <a:r>
              <a:rPr lang="ru-RU" dirty="0" err="1" smtClean="0"/>
              <a:t>новогоштатгальтера</a:t>
            </a:r>
            <a:r>
              <a:rPr lang="ru-RU" dirty="0" smtClean="0"/>
              <a:t> до </a:t>
            </a:r>
            <a:r>
              <a:rPr lang="ru-RU" dirty="0" smtClean="0"/>
              <a:t>Антверпена</a:t>
            </a:r>
            <a:r>
              <a:rPr lang="ru-RU" dirty="0" smtClean="0"/>
              <a:t>; за </a:t>
            </a:r>
            <a:r>
              <a:rPr lang="ru-RU" dirty="0" err="1" smtClean="0"/>
              <a:t>ескізами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великого </a:t>
            </a:r>
            <a:r>
              <a:rPr lang="ru-RU" dirty="0" smtClean="0"/>
              <a:t>художника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споруджені</a:t>
            </a:r>
            <a:r>
              <a:rPr lang="ru-RU" dirty="0" smtClean="0"/>
              <a:t> та </a:t>
            </a:r>
            <a:r>
              <a:rPr lang="ru-RU" dirty="0" err="1" smtClean="0"/>
              <a:t>розписані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тріумфальні</a:t>
            </a:r>
            <a:r>
              <a:rPr lang="ru-RU" dirty="0" smtClean="0"/>
              <a:t> арки і </a:t>
            </a:r>
            <a:r>
              <a:rPr lang="ru-RU" dirty="0" err="1" smtClean="0"/>
              <a:t>декорації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прикрашали</a:t>
            </a:r>
            <a:r>
              <a:rPr lang="ru-RU" dirty="0" smtClean="0"/>
              <a:t> </a:t>
            </a:r>
            <a:r>
              <a:rPr lang="ru-RU" dirty="0" err="1" smtClean="0"/>
              <a:t>міські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вулиці</a:t>
            </a:r>
            <a:endParaRPr lang="ru-RU" dirty="0" smtClean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Смерть </a:t>
            </a:r>
            <a:r>
              <a:rPr lang="ru-RU" dirty="0" err="1" smtClean="0"/>
              <a:t>прийшла</a:t>
            </a:r>
            <a:r>
              <a:rPr lang="ru-RU" dirty="0" smtClean="0"/>
              <a:t> до великого </a:t>
            </a:r>
            <a:r>
              <a:rPr lang="ru-RU" dirty="0" err="1" smtClean="0"/>
              <a:t>майстра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</a:p>
          <a:p>
            <a:pPr>
              <a:buNone/>
            </a:pPr>
            <a:r>
              <a:rPr lang="ru-RU" dirty="0" err="1" smtClean="0"/>
              <a:t>повній</a:t>
            </a:r>
            <a:r>
              <a:rPr lang="ru-RU" dirty="0" smtClean="0"/>
              <a:t> </a:t>
            </a:r>
            <a:r>
              <a:rPr lang="ru-RU" dirty="0" err="1" smtClean="0"/>
              <a:t>силі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таланту.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smtClean="0"/>
              <a:t>в</a:t>
            </a:r>
            <a:r>
              <a:rPr lang="ru-RU" dirty="0" smtClean="0"/>
              <a:t> </a:t>
            </a:r>
            <a:r>
              <a:rPr lang="ru-RU" dirty="0" err="1" smtClean="0"/>
              <a:t>Антверпені</a:t>
            </a:r>
            <a:r>
              <a:rPr lang="ru-RU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30 </a:t>
            </a:r>
            <a:r>
              <a:rPr lang="ru-RU" dirty="0" err="1" smtClean="0"/>
              <a:t>травня</a:t>
            </a:r>
            <a:endParaRPr lang="ru-RU" dirty="0" smtClean="0"/>
          </a:p>
          <a:p>
            <a:r>
              <a:rPr lang="ru-RU" dirty="0" smtClean="0"/>
              <a:t>Полотна Рубенса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розділити</a:t>
            </a:r>
            <a:r>
              <a:rPr lang="ru-RU" dirty="0" smtClean="0"/>
              <a:t> на три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категорії</a:t>
            </a:r>
            <a:r>
              <a:rPr lang="ru-RU" dirty="0" smtClean="0"/>
              <a:t>: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малював</a:t>
            </a:r>
            <a:r>
              <a:rPr lang="ru-RU" dirty="0" smtClean="0"/>
              <a:t> сам,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малював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, </a:t>
            </a:r>
            <a:r>
              <a:rPr lang="ru-RU" dirty="0" err="1" smtClean="0"/>
              <a:t>зазвичай</a:t>
            </a:r>
            <a:r>
              <a:rPr lang="ru-RU" dirty="0" smtClean="0"/>
              <a:t> руки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обличчя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та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намальовані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загальним</a:t>
            </a:r>
            <a:r>
              <a:rPr lang="ru-RU" dirty="0" smtClean="0"/>
              <a:t> </a:t>
            </a:r>
            <a:r>
              <a:rPr lang="ru-RU" dirty="0" err="1" smtClean="0"/>
              <a:t>керівництвом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785794"/>
          </a:xfrm>
        </p:spPr>
        <p:txBody>
          <a:bodyPr/>
          <a:lstStyle/>
          <a:p>
            <a:r>
              <a:rPr lang="ru-RU" dirty="0" smtClean="0"/>
              <a:t>Портрет Сусанны </a:t>
            </a:r>
            <a:r>
              <a:rPr lang="ru-RU" dirty="0" err="1" smtClean="0"/>
              <a:t>Лунден</a:t>
            </a:r>
            <a:endParaRPr lang="ru-RU" dirty="0"/>
          </a:p>
        </p:txBody>
      </p:sp>
      <p:pic>
        <p:nvPicPr>
          <p:cNvPr id="4" name="Содержимое 3" descr="image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857232"/>
            <a:ext cx="4857784" cy="600076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98080" cy="8572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Повернення Діани з полювання</a:t>
            </a:r>
            <a:endParaRPr lang="ru-RU" dirty="0"/>
          </a:p>
        </p:txBody>
      </p:sp>
      <p:pic>
        <p:nvPicPr>
          <p:cNvPr id="4" name="Содержимое 3" descr="rubens-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785794"/>
            <a:ext cx="6858048" cy="592935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3">
      <a:dk1>
        <a:sysClr val="windowText" lastClr="000000"/>
      </a:dk1>
      <a:lt1>
        <a:sysClr val="window" lastClr="FFFFFF"/>
      </a:lt1>
      <a:dk2>
        <a:srgbClr val="C765B4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</TotalTime>
  <Words>78</Words>
  <Application>Microsoft Office PowerPoint</Application>
  <PresentationFormat>Экран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Пітер Пауль Рубенс </vt:lpstr>
      <vt:lpstr>Слайд 2</vt:lpstr>
      <vt:lpstr>Слайд 3</vt:lpstr>
      <vt:lpstr>Слайд 4</vt:lpstr>
      <vt:lpstr>Слайд 5</vt:lpstr>
      <vt:lpstr>Слайд 6</vt:lpstr>
      <vt:lpstr>Слайд 7</vt:lpstr>
      <vt:lpstr>Портрет Сусанны Лунден</vt:lpstr>
      <vt:lpstr>Повернення Діани з полювання</vt:lpstr>
      <vt:lpstr>Тарквіній и Лукреція</vt:lpstr>
      <vt:lpstr>Портрет Олени  Фурман</vt:lpstr>
      <vt:lpstr>Слайд 12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Пітер Пауль Рубенс </dc:title>
  <dc:creator>Admin</dc:creator>
  <cp:lastModifiedBy>Admin</cp:lastModifiedBy>
  <cp:revision>11</cp:revision>
  <dcterms:created xsi:type="dcterms:W3CDTF">2014-11-18T16:41:02Z</dcterms:created>
  <dcterms:modified xsi:type="dcterms:W3CDTF">2014-11-18T18:11:32Z</dcterms:modified>
</cp:coreProperties>
</file>