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10150475" cy="76168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0929"/>
  </p:normalViewPr>
  <p:slideViewPr>
    <p:cSldViewPr>
      <p:cViewPr varScale="1">
        <p:scale>
          <a:sx n="41" d="100"/>
          <a:sy n="41" d="100"/>
        </p:scale>
        <p:origin x="-1332" y="-102"/>
      </p:cViewPr>
      <p:guideLst>
        <p:guide orient="horz" pos="2399"/>
        <p:guide pos="31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D:\nicks computer\new global series again!!!\global09\global09_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0475" cy="761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94013" y="2976563"/>
            <a:ext cx="7094537" cy="838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22588" y="3841750"/>
            <a:ext cx="7094537" cy="8286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0" y="7391400"/>
            <a:ext cx="1295400" cy="2254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7315200"/>
            <a:ext cx="7178675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71628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fld id="{26A3FB1E-6F09-4460-9FFC-E19D2F79F7E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297D8-1681-4935-B517-6D60DE566C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968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3113" y="0"/>
            <a:ext cx="2249487" cy="6781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3063" y="0"/>
            <a:ext cx="6597650" cy="6781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162B-FF33-4B2D-A6D9-2C124584731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7096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13E30-149D-4583-BEE5-EEB5BEB2B33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435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4894263"/>
            <a:ext cx="8628062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1688" y="3228975"/>
            <a:ext cx="8628062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AAF15-1404-4FAF-916F-266BE8EAC6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828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0" y="17526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B830C-1C71-4EA6-BF93-A4A04C4DBE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6199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34475" cy="1270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4688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4688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56200" y="1704975"/>
            <a:ext cx="448627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56200" y="2416175"/>
            <a:ext cx="448627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00DE8-3048-4811-AC37-C803D2B40CC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813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83C00-C915-4C7A-82BD-4D2AC66625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9406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5858E-7FD0-4877-9D20-A8DC5D1A53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163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3851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8750" y="303213"/>
            <a:ext cx="5673725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3851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9E4AF-E935-463B-8050-FEA25BD5EA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416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138" y="5332413"/>
            <a:ext cx="6091237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89138" y="681038"/>
            <a:ext cx="6091237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9138" y="5961063"/>
            <a:ext cx="6091237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165DD-F3F7-439A-88B1-EB7EB4C0FBF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0120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D:\nicks computer\new global series again!!!\global09\global09_tx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0475" cy="761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0"/>
            <a:ext cx="8542337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6" tIns="50763" rIns="101526" bIns="507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8610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7388225"/>
            <a:ext cx="1295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>
            <a:lvl1pPr defTabSz="1016000">
              <a:defRPr sz="1600"/>
            </a:lvl1pPr>
          </a:lstStyle>
          <a:p>
            <a:endParaRPr lang="en-US" alt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7312025"/>
            <a:ext cx="71786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>
            <a:lvl1pPr algn="ctr" defTabSz="1016000">
              <a:defRPr sz="1600"/>
            </a:lvl1pPr>
          </a:lstStyle>
          <a:p>
            <a:endParaRPr lang="en-US" alt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7159625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>
            <a:lvl1pPr defTabSz="1016000">
              <a:defRPr sz="1600"/>
            </a:lvl1pPr>
          </a:lstStyle>
          <a:p>
            <a:fld id="{09974828-3D48-4481-B2B5-434E7AECFA7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572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9144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3716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8288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381000" indent="-381000" algn="l" defTabSz="1016000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1268413" indent="-252413" algn="l" defTabSz="1016000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776413" indent="-254000" algn="l" defTabSz="1016000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2844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416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1988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60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32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3416" y="585083"/>
            <a:ext cx="8347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550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Цікаві факти про країни Європи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49" y="5191097"/>
            <a:ext cx="2049934" cy="2193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49" y="2864551"/>
            <a:ext cx="6403988" cy="39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01" y="568052"/>
            <a:ext cx="5184576" cy="502920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США,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вважається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парна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подарованих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приносить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щастя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парну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приносити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похорон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померлим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випадках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букеті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парність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непарність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відіграє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95" y="3736404"/>
            <a:ext cx="4752528" cy="3374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164">
            <a:off x="5047692" y="1051545"/>
            <a:ext cx="2398655" cy="1638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713">
            <a:off x="7533804" y="1935268"/>
            <a:ext cx="2497344" cy="16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6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01" y="482042"/>
            <a:ext cx="8610600" cy="5029200"/>
          </a:xfrm>
        </p:spPr>
        <p:txBody>
          <a:bodyPr/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грузино-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абхазької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1992-1993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Абхазії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запанувала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розруха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розстріляні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спалені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залишалися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цілими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назавжди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покинули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житла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І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представляли і до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пір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моторошне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видовище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49" y="3808412"/>
            <a:ext cx="61341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69" y="5244610"/>
            <a:ext cx="2664296" cy="18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0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6311" y="5032548"/>
            <a:ext cx="3967296" cy="1342256"/>
          </a:xfrm>
        </p:spPr>
        <p:txBody>
          <a:bodyPr/>
          <a:lstStyle/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 учениця 10-А класу </a:t>
            </a:r>
            <a:r>
              <a:rPr lang="uk-U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Куйдан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Юлія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6925" y="1216124"/>
            <a:ext cx="7367592" cy="15565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9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6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69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6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6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92" y="3952428"/>
            <a:ext cx="3656037" cy="26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01" y="712068"/>
            <a:ext cx="8610600" cy="5029200"/>
          </a:xfrm>
        </p:spPr>
        <p:txBody>
          <a:bodyPr/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загальнонаціональний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іспит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результатами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вступають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профільованої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гімназії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8-му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предметом є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англійська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7" y="4070541"/>
            <a:ext cx="4320480" cy="3240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17" y="1288132"/>
            <a:ext cx="2140818" cy="1605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1" y="4024436"/>
            <a:ext cx="5001984" cy="33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8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56" y="1072108"/>
            <a:ext cx="7025105" cy="5029200"/>
          </a:xfrm>
        </p:spPr>
        <p:txBody>
          <a:bodyPr/>
          <a:lstStyle/>
          <a:p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Найстарішим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навчальним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закладом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Східної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Європи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вважається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Києво-Могилянська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академія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(1615 р.).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6" y="3520380"/>
            <a:ext cx="5073101" cy="3848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85" y="4239344"/>
            <a:ext cx="4422122" cy="3129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49" y="1936204"/>
            <a:ext cx="2682213" cy="20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7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11" y="784076"/>
            <a:ext cx="7929446" cy="5029200"/>
          </a:xfrm>
        </p:spPr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маленькому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італійському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місті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Ваконі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ресторан "Соло для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Замовляти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місця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ньому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півроку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там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столик.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04" y="4557216"/>
            <a:ext cx="3413744" cy="2699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1" y="3736403"/>
            <a:ext cx="5913802" cy="3520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13" y="2224236"/>
            <a:ext cx="2874235" cy="21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1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59" y="0"/>
            <a:ext cx="8542337" cy="1270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701" y="496044"/>
            <a:ext cx="8129661" cy="502920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Перше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кафе-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морозиво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1672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сицилійцем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Франческо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Прокопій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Кортеллі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відвідувачів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кафе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Дідро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Вольтер.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0" y="3088332"/>
            <a:ext cx="6539463" cy="4152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45" y="3088333"/>
            <a:ext cx="2956152" cy="4130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148">
            <a:off x="8138242" y="1686851"/>
            <a:ext cx="1996802" cy="14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09" y="1144116"/>
            <a:ext cx="7632848" cy="5029200"/>
          </a:xfrm>
        </p:spPr>
        <p:txBody>
          <a:bodyPr/>
          <a:lstStyle/>
          <a:p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Найдовший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тролейбусний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маршрут в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86 км, а проходить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Криму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Сімферополем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Ялтою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9" y="3252061"/>
            <a:ext cx="7128792" cy="3973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838">
            <a:off x="7433843" y="2698514"/>
            <a:ext cx="2344464" cy="16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3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767" y="856084"/>
            <a:ext cx="8610600" cy="5029200"/>
          </a:xfrm>
        </p:spPr>
        <p:txBody>
          <a:bodyPr/>
          <a:lstStyle/>
          <a:p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Люксембурзі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найвищий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Європі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відсоток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мобільних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телефонів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душу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(151.7 на 100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осіб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2006 року).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03" y="2800300"/>
            <a:ext cx="6726521" cy="4574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18" y="2584276"/>
            <a:ext cx="2706216" cy="20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0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129" y="643908"/>
            <a:ext cx="8610600" cy="5029200"/>
          </a:xfrm>
        </p:spPr>
        <p:txBody>
          <a:bodyPr/>
          <a:lstStyle/>
          <a:p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з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найдивніших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фактів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Європу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найвища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столиця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Мадрид в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Іспанії</a:t>
            </a:r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розсташована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висоті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667 м над </a:t>
            </a: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47" y="3736404"/>
            <a:ext cx="4197272" cy="3718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7" y="3158508"/>
            <a:ext cx="5723310" cy="4295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047" y="1517703"/>
            <a:ext cx="3210272" cy="24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7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712068"/>
            <a:ext cx="8201669" cy="5029200"/>
          </a:xfrm>
        </p:spPr>
        <p:txBody>
          <a:bodyPr/>
          <a:lstStyle/>
          <a:p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Найбільшим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містом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Європі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Париж з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населенням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мільйонів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7" y="2563625"/>
            <a:ext cx="6120680" cy="4665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37" y="2477824"/>
            <a:ext cx="2943195" cy="4837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622">
            <a:off x="7964362" y="1410966"/>
            <a:ext cx="2069015" cy="128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us_Standdart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Globus_Standdart</Template>
  <TotalTime>116</TotalTime>
  <Words>285</Words>
  <Application>Microsoft Office PowerPoint</Application>
  <PresentationFormat>Произвольный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Arial</vt:lpstr>
      <vt:lpstr>Globus_Standdart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Виконала учениця 10-А класу Куйдан Юлія</vt:lpstr>
    </vt:vector>
  </TitlesOfParts>
  <Company>kiryandr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Øàáëîí ïî ãåîãðàôèè</dc:subject>
  <dc:creator>Юля</dc:creator>
  <dc:description>Ïðåçåíòàöèè è øàáëîíû PowerPoint ïî ãåîãðàôèè è ýêîëîãèè http://pptgeo.3dn.ru/</dc:description>
  <cp:lastModifiedBy>Юля</cp:lastModifiedBy>
  <cp:revision>11</cp:revision>
  <dcterms:created xsi:type="dcterms:W3CDTF">2013-12-16T14:29:06Z</dcterms:created>
  <dcterms:modified xsi:type="dcterms:W3CDTF">2013-12-16T16:25:27Z</dcterms:modified>
</cp:coreProperties>
</file>