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67" r:id="rId5"/>
    <p:sldId id="258" r:id="rId6"/>
    <p:sldId id="264" r:id="rId7"/>
    <p:sldId id="268" r:id="rId8"/>
    <p:sldId id="265" r:id="rId9"/>
    <p:sldId id="266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dmil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3F10"/>
    <a:srgbClr val="D00000"/>
    <a:srgbClr val="E95317"/>
    <a:srgbClr val="EA8016"/>
    <a:srgbClr val="5C0000"/>
    <a:srgbClr val="E05916"/>
    <a:srgbClr val="A02AAC"/>
    <a:srgbClr val="F99DCF"/>
    <a:srgbClr val="0B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78" d="100"/>
          <a:sy n="78" d="100"/>
        </p:scale>
        <p:origin x="-2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904C63-AB75-423E-AF84-A9795CC9461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A85FF9-D87F-4A72-AF15-A8F1D1D9CB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834934"/>
            <a:ext cx="7056784" cy="2088232"/>
          </a:xfrm>
        </p:spPr>
        <p:txBody>
          <a:bodyPr/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Галина Малик.</a:t>
            </a:r>
            <a:b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</a:rPr>
              <a:t>“</a:t>
            </a:r>
            <a:r>
              <a:rPr lang="ru-RU" dirty="0" err="1" smtClean="0">
                <a:blipFill>
                  <a:blip r:embed="rId2"/>
                  <a:tile tx="0" ty="0" sx="100000" sy="100000" flip="none" algn="tl"/>
                </a:blipFill>
              </a:rPr>
              <a:t>Пригоди</a:t>
            </a:r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 Ал</a:t>
            </a:r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і</a:t>
            </a: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</a:rPr>
              <a:t>”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3F10"/>
                </a:solidFill>
              </a:rPr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0" tIns="0" rIns="18288" bIns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Спец</a:t>
            </a:r>
            <a:r>
              <a:rPr kumimoji="0" lang="uk-UA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іалізована школа </a:t>
            </a:r>
            <a:r>
              <a:rPr kumimoji="0" lang="en-US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I-III</a:t>
            </a:r>
            <a:r>
              <a:rPr kumimoji="0" lang="ru-RU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ступен</a:t>
            </a:r>
            <a:r>
              <a:rPr kumimoji="0" lang="uk-UA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ів з поглибленим вивченням української мови та літератури міста Києва</a:t>
            </a:r>
            <a:r>
              <a:rPr kumimoji="0" lang="en-US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</a:t>
            </a:r>
            <a:r>
              <a:rPr kumimoji="0" lang="ru-RU" sz="160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273</a:t>
            </a:r>
            <a:endParaRPr kumimoji="0" lang="ru-RU" sz="160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159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2012</a:t>
            </a:r>
            <a:endParaRPr lang="ru-RU" dirty="0"/>
          </a:p>
        </p:txBody>
      </p:sp>
      <p:pic>
        <p:nvPicPr>
          <p:cNvPr id="6" name="Рисунок 5" descr="Jan01_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9041" y="2915614"/>
            <a:ext cx="4158080" cy="33123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2471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D00000"/>
                </a:solidFill>
                <a:sym typeface="Wingdings" pitchFamily="2" charset="2"/>
              </a:rPr>
              <a:t>     </a:t>
            </a:r>
            <a:endParaRPr lang="ru-RU" sz="5400" dirty="0">
              <a:solidFill>
                <a:srgbClr val="D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6500858" cy="442915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Трилогію про пригоди Алі можна купити і прослухати в 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</a:rPr>
              <a:t>аудіоформаті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2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103264"/>
            <a:ext cx="2571736" cy="3754735"/>
          </a:xfrm>
          <a:prstGeom prst="rect">
            <a:avLst/>
          </a:prstGeom>
        </p:spPr>
      </p:pic>
      <p:pic>
        <p:nvPicPr>
          <p:cNvPr id="5" name="Рисунок 4" descr="tz_ala_v_nediladii_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38980"/>
            <a:ext cx="2714613" cy="3719020"/>
          </a:xfrm>
          <a:prstGeom prst="rect">
            <a:avLst/>
          </a:prstGeom>
        </p:spPr>
      </p:pic>
      <p:pic>
        <p:nvPicPr>
          <p:cNvPr id="8" name="Рисунок 7" descr="395b5b500502a5d2afbb3e509bf966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14290"/>
            <a:ext cx="1928826" cy="1928826"/>
          </a:xfrm>
          <a:prstGeom prst="rect">
            <a:avLst/>
          </a:prstGeom>
        </p:spPr>
      </p:pic>
      <p:pic>
        <p:nvPicPr>
          <p:cNvPr id="9" name="Рисунок 8" descr="f384faca7fbbcf5242dad29537d0961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857364"/>
            <a:ext cx="1524000" cy="1524000"/>
          </a:xfrm>
          <a:prstGeom prst="rect">
            <a:avLst/>
          </a:prstGeom>
        </p:spPr>
      </p:pic>
      <p:pic>
        <p:nvPicPr>
          <p:cNvPr id="10" name="Рисунок 9" descr="bd068833dbfe5b91cd04cd934123f6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500438"/>
            <a:ext cx="3143272" cy="31432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7157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Галина 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Малик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ій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твір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7000892" cy="4572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Аля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писалась на одном дыхании. Именно тогда моя месячная вторая дочурка поменяла день и ночь — ночью гуляла. Я гуляла с ней и писала, потому что больше никто не отвлекал. А прообраз был передо мною — моя шестилетняя старшая дочь. Путь этой повести-сказки к читателю был на удивление счастливым — ее сразу начал частями печатать журнал «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Барвінок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», а пока она там где-то с полгода печаталась, ее заметили в издательстве «Веселка». Редакция игровых изданий выпустила одноименный комикс. И московский журнал «Миша» тоже заметил, а он тогда издавался за рубеж на семи языках. Вот так «Аля» вышла в переводах на английском, немецком, французском, итальянском, испанском, венгерском и русском языках. Вскоре «Веселка» издала повесть-сказку отдельным изданием, а два года назад уже в издательстве «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Закарпаття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 вышло еще одно переиздание, но уже с продолжением Алиных приключений — в стране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Сяк-таков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32358.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4453" y="3643314"/>
            <a:ext cx="2089545" cy="321468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45719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 письменницю</a:t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000496" cy="507207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Українська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письменниця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Галина Малик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народилася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12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1951 року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Бердянську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 1964 року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сім'я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переїхала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селище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Середнє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Ужгородщині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Закінчила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філологічний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факультет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Ужгородського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державного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університету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1980.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Вона - член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спілки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письменників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1991). Заступник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голови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Асоціації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жінок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Закарпаття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«Нова форма»,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2005 р. – голова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оргкомітету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щорічної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книжкової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виставки-ярмарку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Ужгородський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Миколай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Видала 52 книжки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поезію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прозу,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переклади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Збірку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сонетів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переклади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болгарської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Укладач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кількох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антологій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закарпатської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літератури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ХХ ст.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зокрема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поезії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дитячої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літератури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6" name="Рисунок 5" descr="365908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5265" y="2071678"/>
            <a:ext cx="5138735" cy="34290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36010">
            <a:off x="2877682" y="1339062"/>
            <a:ext cx="4014790" cy="5715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Вона: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235745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Лауреат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премії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журналу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Перець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за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кращі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за 1987 р.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Лауреат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премії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ім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Олександра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Копиленка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(1988)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обласного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конкурсу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Кирила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Мефодія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– до наших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днів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у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номінації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Література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(2000).</a:t>
            </a: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Отримала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першу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премію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Міжнародного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ярмарку в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сад» у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номінації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дитини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за книжку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Злочинці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паралельного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(2002).</a:t>
            </a: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Отримала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премію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книжкової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виставки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Ужгородський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Миколай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у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номінації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Найрезонансніший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автор року» (2002).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Лауреат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літературної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премії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ім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Лесі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Українки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(2003).</a:t>
            </a: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спеціальний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диплом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Міжнародної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книжкової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ярмарки у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сад» за книжку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Злочинці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паралельного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світу-2» (2004).</a:t>
            </a:r>
          </a:p>
          <a:p>
            <a:endParaRPr lang="ru-RU" dirty="0"/>
          </a:p>
        </p:txBody>
      </p:sp>
      <p:pic>
        <p:nvPicPr>
          <p:cNvPr id="4" name="Рисунок 3" descr="p_25906_1_gallery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6252">
            <a:off x="142697" y="134266"/>
            <a:ext cx="1993339" cy="210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aly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14290"/>
            <a:ext cx="2214578" cy="2507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p_25939_1_newsmid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73947"/>
            <a:ext cx="2786050" cy="2084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IMGi36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497725"/>
            <a:ext cx="2000233" cy="2360275"/>
          </a:xfrm>
          <a:prstGeom prst="rect">
            <a:avLst/>
          </a:prstGeom>
        </p:spPr>
      </p:pic>
      <p:pic>
        <p:nvPicPr>
          <p:cNvPr id="9" name="Рисунок 8" descr="malik_gali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608433"/>
            <a:ext cx="1595438" cy="2249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0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Основні твори Галини </a:t>
            </a:r>
            <a:r>
              <a:rPr lang="uk-UA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Малик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Страус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річкою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пливе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(1984), «Веселка»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Неслухняний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дощик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(1986).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Карпати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Знає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Вітя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все на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(1988), «Веселка»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Даніїл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Хармс. Я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автомобіль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.(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Передмова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, переклад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російської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Галини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Малик,1990), «Веселка»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Незвичайні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пригоди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Алі в країні Недоладії. (1991), «Веселка»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Мій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срібний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князю…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Сонетна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поема. (2001),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Закарпаття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Злочинці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паралельного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.(2001),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Злочинці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паралельного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−2.(2003),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Пригоди Алі в країні Недоладії (1990), «Теза» 2006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Подорож Алі до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сяк-таків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(1997), «Теза» 2007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Злочинці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паралельного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(2001), «Теза» 2008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Злочинці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паралельного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 — 2 (2003), «Теза» 2007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Пригода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зачарованому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місті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(2005),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Підручники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посібники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Сміятись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заборонено (2005),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Зелений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пес»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Принцеса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Мішель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король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Грифаїни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" (2006),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Хмарочос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Принцесса Мишель и король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Грифаины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рос.мовою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).(2006),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Хмарочос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(2006),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Хмарочос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чого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потрібні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тато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мама.(2006),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Хмарочос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Чому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я хлопчик.(2006),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Хмарочос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Чому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я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дівчинка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 (2006)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Книжковий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Хмарочос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Вуйко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Йой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Лишиня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(20(2006),07),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Мандри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подвиги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лицаря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Горчика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 (2009), «Аверс»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Третя подорож Алі (2008), «Теза» 2010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Незвичайна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книжка. (2010),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Карпати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Абра&amp;кадабра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.(2011),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Ліра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Забавлянки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(2011),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Видавництво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Старого Лева»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Вуйко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Йой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Страшна Велика Кука (2011),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Грані-Т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Бешкетні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 (2011), «А-БА-БА-ГА-ЛА-МА-ГА»</a:t>
            </a:r>
          </a:p>
          <a:p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Неймовірні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історії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Вибране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 (2012),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Карпати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Бабусина книжка.(2012),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Видавництво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Старого Лева»</a:t>
            </a:r>
          </a:p>
          <a:p>
            <a:endParaRPr lang="ru-RU" dirty="0"/>
          </a:p>
        </p:txBody>
      </p:sp>
      <p:pic>
        <p:nvPicPr>
          <p:cNvPr id="5" name="Рисунок 4" descr="humanitarian_122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385821"/>
            <a:ext cx="3500430" cy="2472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6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Її трилогія про пригоди Алі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214554"/>
            <a:ext cx="6000760" cy="46434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Пригоди Алі в країні Недоладії </a:t>
            </a:r>
            <a:r>
              <a:rPr lang="ru-RU" dirty="0" smtClean="0">
                <a:solidFill>
                  <a:srgbClr val="C00000"/>
                </a:solidFill>
              </a:rPr>
              <a:t>(1990), «Теза» 2006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Подорож Алі до </a:t>
            </a:r>
            <a:r>
              <a:rPr lang="ru-RU" b="1" dirty="0" err="1" smtClean="0">
                <a:solidFill>
                  <a:srgbClr val="C00000"/>
                </a:solidFill>
              </a:rPr>
              <a:t>країни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сяк-таків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(1997), «Теза» 2007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Третя подорож Алі </a:t>
            </a:r>
            <a:r>
              <a:rPr lang="ru-RU" dirty="0" smtClean="0">
                <a:solidFill>
                  <a:srgbClr val="C00000"/>
                </a:solidFill>
              </a:rPr>
              <a:t>(2008), «Теза» 2010.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4554"/>
            <a:ext cx="2975053" cy="38576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Пригоди Алі в країні  Недоладії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”</a:t>
            </a:r>
            <a:endParaRPr lang="ru-RU" sz="4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Жила собі дівчинка  Галинка, яку всі називали Алею.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Вона ніколи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нічого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доводила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"Те,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клали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тарілку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вона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недоїдала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Те,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давали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не допивала.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малювати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набридло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ліпити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пластиліну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нудно.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вишивати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нецікаво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заплестися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разу не вдавалось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Заплете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одну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кіску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за другу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береться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Так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ходить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цілий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день - одна коса заплетена, друга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Через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нею завжди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траплялися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якісь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неприємності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". Ось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разу Аля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закінчила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вишивку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бабусі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потрапила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Недоладію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живуть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недороблені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справи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Деякі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них Аля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відразу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впізнала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недороблені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справи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бездушний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Недочеревик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гасаючи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справи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збирає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країні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живуть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король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Недороль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Недопопелюшка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Недоштанько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Недокватирка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...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заправляє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справами в Недоладії Перший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Недорадник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немає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голови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  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Недочеревик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уже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взявся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переселяти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Недоладію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людей.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першою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них стала Аля.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довелось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перетерпіти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незвичній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країні.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засуджено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страти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У Недоладії Аля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зрозуміла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все треба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доводити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як написано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інструкції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перенесенню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Недоладії: "І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до-роби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!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до-пиши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!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до-почни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!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не-лиши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!"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 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хоче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швидше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повернутися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додому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потрібно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виконати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відповідальне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сказати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багатьом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дітям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про те,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доводити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будь-яку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розпочату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роботу.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428736"/>
            <a:ext cx="5715008" cy="428628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повісті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Незвичайні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пригоди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Алі в країні Недоладії» у 1988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Галині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Малик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присуджено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премію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імені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Копиленка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незвичайними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пригодами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Алі,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невгамовної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героїні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повістей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уже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познайомились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юні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читачі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Іспанії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Італії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Франції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Німеччини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120528181610113902_f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077706" cy="42862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Подорож Алі до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сяк-таків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”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Виявляється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Недоладія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 одна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дивна.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Біля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розташована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сяк-таків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про яку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йде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другій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повісті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збірки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"Подорож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сяк-таків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".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відміну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Недоладії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мешканці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справи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доводять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Але...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абияк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Особливість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тому,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шпаринка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забита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паперами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сяк-таки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жителі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як один,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схожі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собою.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зовні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справах. Вони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пишуть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усілякі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довідки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інструкції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ябеди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дійшло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того,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один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сяк-так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склав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інструкцію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пиріжків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капустою. А править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королева Сяк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вказівкою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країні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з'явиться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якийсь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талант,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відразу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закопують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землю. От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сюди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потрапив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третьокласник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Сашко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разом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своїм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талантом - Конструктором. Як же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трапилось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  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Сашко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сяк-так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склав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конструктор. І ось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мусить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по-перше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відшукати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повернути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собі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талант,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по-друге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повернутись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назад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клас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Але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зробити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непросто.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Адже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навкруги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стільки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перешкод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Як от сяк-таки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своїми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безкінечними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ябедами,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Байдик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байдиками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Прокурорський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Кріт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Потрібен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помічник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ним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Аля, яка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побувала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Недоладії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знає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поводитись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таких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дивних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Третя подорож Алі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“Аля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Сашком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схопили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одне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одного за руки.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Отже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Перший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Недорадник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знов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опинився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країні Недоладії!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голова!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потрапити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рук? — значить ніколи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повернутися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додому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!..”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пригоди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чекають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Алю?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кого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переможе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разу, читайте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новій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подорожі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Алі.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59">
      <a:dk1>
        <a:srgbClr val="D37F03"/>
      </a:dk1>
      <a:lt1>
        <a:srgbClr val="FFC000"/>
      </a:lt1>
      <a:dk2>
        <a:srgbClr val="FFC000"/>
      </a:dk2>
      <a:lt2>
        <a:srgbClr val="FFC000"/>
      </a:lt2>
      <a:accent1>
        <a:srgbClr val="DA813E"/>
      </a:accent1>
      <a:accent2>
        <a:srgbClr val="FF4343"/>
      </a:accent2>
      <a:accent3>
        <a:srgbClr val="9E5F02"/>
      </a:accent3>
      <a:accent4>
        <a:srgbClr val="C00000"/>
      </a:accent4>
      <a:accent5>
        <a:srgbClr val="9E5F02"/>
      </a:accent5>
      <a:accent6>
        <a:srgbClr val="FF4040"/>
      </a:accent6>
      <a:hlink>
        <a:srgbClr val="FCB64F"/>
      </a:hlink>
      <a:folHlink>
        <a:srgbClr val="FF404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892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Галина Малик. “Пригоди Алі”</vt:lpstr>
      <vt:lpstr>Про письменницю                                                                                                    </vt:lpstr>
      <vt:lpstr>Вона:</vt:lpstr>
      <vt:lpstr>Основні твори Галини Малик</vt:lpstr>
      <vt:lpstr>Її трилогія про пригоди Алі</vt:lpstr>
      <vt:lpstr>   “ Пригоди Алі в країні  Недоладії ”</vt:lpstr>
      <vt:lpstr>Презентация PowerPoint</vt:lpstr>
      <vt:lpstr> “ Подорож Алі до країни сяк-таків ”</vt:lpstr>
      <vt:lpstr>Третя подорож Алі</vt:lpstr>
      <vt:lpstr>     </vt:lpstr>
      <vt:lpstr>Галина Малик про cвій твір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Вита; Лиля</dc:creator>
  <cp:lastModifiedBy>SAMSUNG</cp:lastModifiedBy>
  <cp:revision>51</cp:revision>
  <dcterms:created xsi:type="dcterms:W3CDTF">2013-01-29T12:33:33Z</dcterms:created>
  <dcterms:modified xsi:type="dcterms:W3CDTF">2014-06-02T15:27:38Z</dcterms:modified>
</cp:coreProperties>
</file>