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59" r:id="rId5"/>
    <p:sldId id="260" r:id="rId6"/>
    <p:sldId id="262" r:id="rId7"/>
    <p:sldId id="261" r:id="rId8"/>
    <p:sldId id="265"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p:cViewPr varScale="1">
        <p:scale>
          <a:sx n="92" d="100"/>
          <a:sy n="92" d="100"/>
        </p:scale>
        <p:origin x="8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3" name="Прямоугольник 13"/>
          <p:cNvSpPr/>
          <p:nvPr userDrawn="1"/>
        </p:nvSpPr>
        <p:spPr>
          <a:xfrm>
            <a:off x="1259632" y="3789040"/>
            <a:ext cx="6624736" cy="1944216"/>
          </a:xfrm>
          <a:custGeom>
            <a:avLst/>
            <a:gdLst>
              <a:gd name="connsiteX0" fmla="*/ 0 w 8136904"/>
              <a:gd name="connsiteY0" fmla="*/ 0 h 4248472"/>
              <a:gd name="connsiteX1" fmla="*/ 8136904 w 8136904"/>
              <a:gd name="connsiteY1" fmla="*/ 0 h 4248472"/>
              <a:gd name="connsiteX2" fmla="*/ 8136904 w 8136904"/>
              <a:gd name="connsiteY2" fmla="*/ 4248472 h 4248472"/>
              <a:gd name="connsiteX3" fmla="*/ 0 w 8136904"/>
              <a:gd name="connsiteY3" fmla="*/ 4248472 h 4248472"/>
              <a:gd name="connsiteX4" fmla="*/ 0 w 8136904"/>
              <a:gd name="connsiteY4" fmla="*/ 0 h 4248472"/>
              <a:gd name="connsiteX0" fmla="*/ 9616 w 8146520"/>
              <a:gd name="connsiteY0" fmla="*/ 0 h 4248472"/>
              <a:gd name="connsiteX1" fmla="*/ 8146520 w 8146520"/>
              <a:gd name="connsiteY1" fmla="*/ 0 h 4248472"/>
              <a:gd name="connsiteX2" fmla="*/ 8146520 w 8146520"/>
              <a:gd name="connsiteY2" fmla="*/ 4248472 h 4248472"/>
              <a:gd name="connsiteX3" fmla="*/ 9616 w 8146520"/>
              <a:gd name="connsiteY3" fmla="*/ 4248472 h 4248472"/>
              <a:gd name="connsiteX4" fmla="*/ 0 w 8146520"/>
              <a:gd name="connsiteY4" fmla="*/ 3528004 h 4248472"/>
              <a:gd name="connsiteX5" fmla="*/ 9616 w 8146520"/>
              <a:gd name="connsiteY5" fmla="*/ 0 h 4248472"/>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9616 w 8146520"/>
              <a:gd name="connsiteY4" fmla="*/ 4248472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820107 w 8146520"/>
              <a:gd name="connsiteY4" fmla="*/ 3645799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70183 w 8207087"/>
              <a:gd name="connsiteY0" fmla="*/ 0 h 4255368"/>
              <a:gd name="connsiteX1" fmla="*/ 8207087 w 8207087"/>
              <a:gd name="connsiteY1" fmla="*/ 0 h 4255368"/>
              <a:gd name="connsiteX2" fmla="*/ 8207087 w 8207087"/>
              <a:gd name="connsiteY2" fmla="*/ 4248472 h 4255368"/>
              <a:gd name="connsiteX3" fmla="*/ 1130832 w 8207087"/>
              <a:gd name="connsiteY3" fmla="*/ 4255368 h 4255368"/>
              <a:gd name="connsiteX4" fmla="*/ 94536 w 8207087"/>
              <a:gd name="connsiteY4" fmla="*/ 4193527 h 4255368"/>
              <a:gd name="connsiteX5" fmla="*/ 60567 w 8207087"/>
              <a:gd name="connsiteY5" fmla="*/ 3528004 h 4255368"/>
              <a:gd name="connsiteX6" fmla="*/ 70183 w 8207087"/>
              <a:gd name="connsiteY6" fmla="*/ 0 h 4255368"/>
              <a:gd name="connsiteX0" fmla="*/ 129882 w 8266786"/>
              <a:gd name="connsiteY0" fmla="*/ 0 h 4255368"/>
              <a:gd name="connsiteX1" fmla="*/ 8266786 w 8266786"/>
              <a:gd name="connsiteY1" fmla="*/ 0 h 4255368"/>
              <a:gd name="connsiteX2" fmla="*/ 8266786 w 8266786"/>
              <a:gd name="connsiteY2" fmla="*/ 4248472 h 4255368"/>
              <a:gd name="connsiteX3" fmla="*/ 1190531 w 8266786"/>
              <a:gd name="connsiteY3" fmla="*/ 4255368 h 4255368"/>
              <a:gd name="connsiteX4" fmla="*/ 154235 w 8266786"/>
              <a:gd name="connsiteY4" fmla="*/ 4193527 h 4255368"/>
              <a:gd name="connsiteX5" fmla="*/ 120266 w 8266786"/>
              <a:gd name="connsiteY5" fmla="*/ 3528004 h 4255368"/>
              <a:gd name="connsiteX6" fmla="*/ 129882 w 8266786"/>
              <a:gd name="connsiteY6" fmla="*/ 0 h 4255368"/>
              <a:gd name="connsiteX0" fmla="*/ 635195 w 8772099"/>
              <a:gd name="connsiteY0" fmla="*/ 0 h 4255368"/>
              <a:gd name="connsiteX1" fmla="*/ 8772099 w 8772099"/>
              <a:gd name="connsiteY1" fmla="*/ 0 h 4255368"/>
              <a:gd name="connsiteX2" fmla="*/ 8772099 w 8772099"/>
              <a:gd name="connsiteY2" fmla="*/ 4248472 h 4255368"/>
              <a:gd name="connsiteX3" fmla="*/ 1695844 w 8772099"/>
              <a:gd name="connsiteY3" fmla="*/ 4255368 h 4255368"/>
              <a:gd name="connsiteX4" fmla="*/ 659548 w 8772099"/>
              <a:gd name="connsiteY4" fmla="*/ 4193527 h 4255368"/>
              <a:gd name="connsiteX5" fmla="*/ 635195 w 8772099"/>
              <a:gd name="connsiteY5" fmla="*/ 0 h 4255368"/>
              <a:gd name="connsiteX0" fmla="*/ 635195 w 8772099"/>
              <a:gd name="connsiteY0" fmla="*/ 0 h 4248472"/>
              <a:gd name="connsiteX1" fmla="*/ 8772099 w 8772099"/>
              <a:gd name="connsiteY1" fmla="*/ 0 h 4248472"/>
              <a:gd name="connsiteX2" fmla="*/ 8772099 w 8772099"/>
              <a:gd name="connsiteY2" fmla="*/ 4248472 h 4248472"/>
              <a:gd name="connsiteX3" fmla="*/ 659548 w 8772099"/>
              <a:gd name="connsiteY3" fmla="*/ 4193527 h 4248472"/>
              <a:gd name="connsiteX4" fmla="*/ 635195 w 8772099"/>
              <a:gd name="connsiteY4" fmla="*/ 0 h 4248472"/>
              <a:gd name="connsiteX0" fmla="*/ 597349 w 8734253"/>
              <a:gd name="connsiteY0" fmla="*/ 0 h 4248472"/>
              <a:gd name="connsiteX1" fmla="*/ 8734253 w 8734253"/>
              <a:gd name="connsiteY1" fmla="*/ 0 h 4248472"/>
              <a:gd name="connsiteX2" fmla="*/ 8734253 w 8734253"/>
              <a:gd name="connsiteY2" fmla="*/ 4248472 h 4248472"/>
              <a:gd name="connsiteX3" fmla="*/ 621702 w 8734253"/>
              <a:gd name="connsiteY3" fmla="*/ 4193527 h 4248472"/>
              <a:gd name="connsiteX4" fmla="*/ 597349 w 8734253"/>
              <a:gd name="connsiteY4" fmla="*/ 0 h 4248472"/>
              <a:gd name="connsiteX0" fmla="*/ 0 w 8136904"/>
              <a:gd name="connsiteY0" fmla="*/ 0 h 4248472"/>
              <a:gd name="connsiteX1" fmla="*/ 8136904 w 8136904"/>
              <a:gd name="connsiteY1" fmla="*/ 0 h 4248472"/>
              <a:gd name="connsiteX2" fmla="*/ 8136904 w 8136904"/>
              <a:gd name="connsiteY2" fmla="*/ 4248472 h 4248472"/>
              <a:gd name="connsiteX3" fmla="*/ 24353 w 8136904"/>
              <a:gd name="connsiteY3" fmla="*/ 4193527 h 4248472"/>
              <a:gd name="connsiteX4" fmla="*/ 0 w 8136904"/>
              <a:gd name="connsiteY4" fmla="*/ 0 h 424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6904" h="4248472">
                <a:moveTo>
                  <a:pt x="0" y="0"/>
                </a:moveTo>
                <a:lnTo>
                  <a:pt x="8136904" y="0"/>
                </a:lnTo>
                <a:lnTo>
                  <a:pt x="8136904" y="4248472"/>
                </a:lnTo>
                <a:lnTo>
                  <a:pt x="24353" y="4193527"/>
                </a:lnTo>
                <a:lnTo>
                  <a:pt x="0" y="0"/>
                </a:lnTo>
                <a:close/>
              </a:path>
            </a:pathLst>
          </a:custGeom>
          <a:blipFill dpi="0" rotWithShape="1">
            <a:blip r:embed="rId2"/>
            <a:srcRect/>
            <a:tile tx="0" ty="0" sx="100000" sy="100000" flip="xy" algn="tl"/>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solidFill>
                <a:schemeClr val="bg1"/>
              </a:solidFill>
            </a:endParaRPr>
          </a:p>
        </p:txBody>
      </p:sp>
      <p:grpSp>
        <p:nvGrpSpPr>
          <p:cNvPr id="12" name="Группа 11"/>
          <p:cNvGrpSpPr/>
          <p:nvPr userDrawn="1"/>
        </p:nvGrpSpPr>
        <p:grpSpPr>
          <a:xfrm>
            <a:off x="550307" y="2204864"/>
            <a:ext cx="8136904" cy="1378543"/>
            <a:chOff x="539552" y="250257"/>
            <a:chExt cx="8136904" cy="1378543"/>
          </a:xfrm>
        </p:grpSpPr>
        <p:sp>
          <p:nvSpPr>
            <p:cNvPr id="7" name="Скругленный прямоугольник 6"/>
            <p:cNvSpPr/>
            <p:nvPr userDrawn="1"/>
          </p:nvSpPr>
          <p:spPr>
            <a:xfrm>
              <a:off x="539552" y="260648"/>
              <a:ext cx="8136904" cy="1368152"/>
            </a:xfrm>
            <a:prstGeom prst="roundRect">
              <a:avLst/>
            </a:prstGeom>
            <a:blipFill dpi="0" rotWithShape="1">
              <a:blip r:embed="rId3"/>
              <a:srcRect/>
              <a:stretch>
                <a:fillRect/>
              </a:stretch>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userDrawn="1"/>
          </p:nvSpPr>
          <p:spPr>
            <a:xfrm>
              <a:off x="755576" y="250257"/>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bg1">
                    <a:alpha val="2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userDrawn="1"/>
          </p:nvSpPr>
          <p:spPr>
            <a:xfrm rot="10800000">
              <a:off x="755576" y="1257640"/>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tx1">
                    <a:alpha val="14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userDrawn="1"/>
          </p:nvSpPr>
          <p:spPr>
            <a:xfrm>
              <a:off x="612289" y="332656"/>
              <a:ext cx="8012941" cy="1224136"/>
            </a:xfrm>
            <a:prstGeom prst="roundRect">
              <a:avLst/>
            </a:prstGeom>
            <a:noFill/>
            <a:ln>
              <a:solidFill>
                <a:schemeClr val="tx1">
                  <a:alpha val="4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ctrTitle"/>
          </p:nvPr>
        </p:nvSpPr>
        <p:spPr>
          <a:xfrm>
            <a:off x="1044267" y="2345918"/>
            <a:ext cx="7414592" cy="1106825"/>
          </a:xfrm>
        </p:spPr>
        <p:txBody>
          <a:bodyPr/>
          <a:lstStyle>
            <a:lvl1pPr>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C370A5D5-BE57-472A-A773-EE66E4D6428C}" type="datetimeFigureOut">
              <a:rPr lang="ru-RU" smtClean="0"/>
              <a:t>04.05.2014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3B1EB432-D76B-4B02-90F0-D776870A4DCA}" type="slidenum">
              <a:rPr lang="ru-RU" smtClean="0"/>
              <a:t>‹#›</a:t>
            </a:fld>
            <a:endParaRPr lang="ru-RU"/>
          </a:p>
        </p:txBody>
      </p:sp>
      <p:sp useBgFill="1">
        <p:nvSpPr>
          <p:cNvPr id="15" name="Овал 14"/>
          <p:cNvSpPr/>
          <p:nvPr userDrawn="1"/>
        </p:nvSpPr>
        <p:spPr>
          <a:xfrm>
            <a:off x="1547660" y="3202871"/>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16" name="Овал 15"/>
          <p:cNvSpPr/>
          <p:nvPr userDrawn="1"/>
        </p:nvSpPr>
        <p:spPr>
          <a:xfrm>
            <a:off x="1547660" y="3898469"/>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userDrawn="1"/>
        </p:nvSpPr>
        <p:spPr>
          <a:xfrm>
            <a:off x="1619672" y="3275268"/>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18" name="Овал 17"/>
          <p:cNvSpPr/>
          <p:nvPr userDrawn="1"/>
        </p:nvSpPr>
        <p:spPr>
          <a:xfrm>
            <a:off x="7380308" y="3202871"/>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19" name="Овал 18"/>
          <p:cNvSpPr/>
          <p:nvPr userDrawn="1"/>
        </p:nvSpPr>
        <p:spPr>
          <a:xfrm>
            <a:off x="7380308" y="3898469"/>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userDrawn="1"/>
        </p:nvSpPr>
        <p:spPr>
          <a:xfrm>
            <a:off x="7452320" y="3275268"/>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6"/>
          <p:cNvSpPr/>
          <p:nvPr userDrawn="1"/>
        </p:nvSpPr>
        <p:spPr>
          <a:xfrm>
            <a:off x="1403648" y="3898469"/>
            <a:ext cx="6408712" cy="1690772"/>
          </a:xfrm>
          <a:custGeom>
            <a:avLst/>
            <a:gdLst>
              <a:gd name="connsiteX0" fmla="*/ 0 w 8012941"/>
              <a:gd name="connsiteY0" fmla="*/ 0 h 4131404"/>
              <a:gd name="connsiteX1" fmla="*/ 8012941 w 8012941"/>
              <a:gd name="connsiteY1" fmla="*/ 0 h 4131404"/>
              <a:gd name="connsiteX2" fmla="*/ 8012941 w 8012941"/>
              <a:gd name="connsiteY2" fmla="*/ 4131404 h 4131404"/>
              <a:gd name="connsiteX3" fmla="*/ 0 w 8012941"/>
              <a:gd name="connsiteY3" fmla="*/ 4131404 h 4131404"/>
              <a:gd name="connsiteX4" fmla="*/ 0 w 8012941"/>
              <a:gd name="connsiteY4" fmla="*/ 0 h 4131404"/>
              <a:gd name="connsiteX0" fmla="*/ 0 w 8012941"/>
              <a:gd name="connsiteY0" fmla="*/ 0 h 4131405"/>
              <a:gd name="connsiteX1" fmla="*/ 8012941 w 8012941"/>
              <a:gd name="connsiteY1" fmla="*/ 0 h 4131405"/>
              <a:gd name="connsiteX2" fmla="*/ 8012941 w 8012941"/>
              <a:gd name="connsiteY2" fmla="*/ 4131404 h 4131405"/>
              <a:gd name="connsiteX3" fmla="*/ 1050256 w 8012941"/>
              <a:gd name="connsiteY3" fmla="*/ 4131405 h 4131405"/>
              <a:gd name="connsiteX4" fmla="*/ 0 w 8012941"/>
              <a:gd name="connsiteY4" fmla="*/ 4131404 h 4131405"/>
              <a:gd name="connsiteX5" fmla="*/ 0 w 8012941"/>
              <a:gd name="connsiteY5" fmla="*/ 0 h 4131405"/>
              <a:gd name="connsiteX0" fmla="*/ 9620 w 8022561"/>
              <a:gd name="connsiteY0" fmla="*/ 0 h 4131405"/>
              <a:gd name="connsiteX1" fmla="*/ 8022561 w 8022561"/>
              <a:gd name="connsiteY1" fmla="*/ 0 h 4131405"/>
              <a:gd name="connsiteX2" fmla="*/ 8022561 w 8022561"/>
              <a:gd name="connsiteY2" fmla="*/ 4131404 h 4131405"/>
              <a:gd name="connsiteX3" fmla="*/ 1059876 w 8022561"/>
              <a:gd name="connsiteY3" fmla="*/ 4131405 h 4131405"/>
              <a:gd name="connsiteX4" fmla="*/ 9620 w 8022561"/>
              <a:gd name="connsiteY4" fmla="*/ 4131404 h 4131405"/>
              <a:gd name="connsiteX5" fmla="*/ 4 w 8022561"/>
              <a:gd name="connsiteY5" fmla="*/ 3414433 h 4131405"/>
              <a:gd name="connsiteX6" fmla="*/ 9620 w 8022561"/>
              <a:gd name="connsiteY6" fmla="*/ 0 h 4131405"/>
              <a:gd name="connsiteX0" fmla="*/ 9617 w 8022558"/>
              <a:gd name="connsiteY0" fmla="*/ 0 h 4131405"/>
              <a:gd name="connsiteX1" fmla="*/ 8022558 w 8022558"/>
              <a:gd name="connsiteY1" fmla="*/ 0 h 4131405"/>
              <a:gd name="connsiteX2" fmla="*/ 8022558 w 8022558"/>
              <a:gd name="connsiteY2" fmla="*/ 4131404 h 4131405"/>
              <a:gd name="connsiteX3" fmla="*/ 1059873 w 8022558"/>
              <a:gd name="connsiteY3" fmla="*/ 4131405 h 4131405"/>
              <a:gd name="connsiteX4" fmla="*/ 622680 w 8022558"/>
              <a:gd name="connsiteY4" fmla="*/ 3643031 h 4131405"/>
              <a:gd name="connsiteX5" fmla="*/ 1 w 8022558"/>
              <a:gd name="connsiteY5" fmla="*/ 3414433 h 4131405"/>
              <a:gd name="connsiteX6" fmla="*/ 9617 w 8022558"/>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622679 w 8022557"/>
              <a:gd name="connsiteY4" fmla="*/ 3643031 h 4131405"/>
              <a:gd name="connsiteX5" fmla="*/ 0 w 8022557"/>
              <a:gd name="connsiteY5" fmla="*/ 3414433 h 4131405"/>
              <a:gd name="connsiteX6" fmla="*/ 9616 w 8022557"/>
              <a:gd name="connsiteY6" fmla="*/ 0 h 4131405"/>
              <a:gd name="connsiteX0" fmla="*/ 450451 w 8463392"/>
              <a:gd name="connsiteY0" fmla="*/ 0 h 4131405"/>
              <a:gd name="connsiteX1" fmla="*/ 8463392 w 8463392"/>
              <a:gd name="connsiteY1" fmla="*/ 0 h 4131405"/>
              <a:gd name="connsiteX2" fmla="*/ 8463392 w 8463392"/>
              <a:gd name="connsiteY2" fmla="*/ 4131404 h 4131405"/>
              <a:gd name="connsiteX3" fmla="*/ 1500707 w 8463392"/>
              <a:gd name="connsiteY3" fmla="*/ 4131405 h 4131405"/>
              <a:gd name="connsiteX4" fmla="*/ 1063514 w 8463392"/>
              <a:gd name="connsiteY4" fmla="*/ 3643031 h 4131405"/>
              <a:gd name="connsiteX5" fmla="*/ 450451 w 8463392"/>
              <a:gd name="connsiteY5" fmla="*/ 0 h 4131405"/>
              <a:gd name="connsiteX0" fmla="*/ 450451 w 8463392"/>
              <a:gd name="connsiteY0" fmla="*/ 0 h 4131404"/>
              <a:gd name="connsiteX1" fmla="*/ 8463392 w 8463392"/>
              <a:gd name="connsiteY1" fmla="*/ 0 h 4131404"/>
              <a:gd name="connsiteX2" fmla="*/ 8463392 w 8463392"/>
              <a:gd name="connsiteY2" fmla="*/ 4131404 h 4131404"/>
              <a:gd name="connsiteX3" fmla="*/ 1063514 w 8463392"/>
              <a:gd name="connsiteY3" fmla="*/ 3643031 h 4131404"/>
              <a:gd name="connsiteX4" fmla="*/ 450451 w 8463392"/>
              <a:gd name="connsiteY4" fmla="*/ 0 h 4131404"/>
              <a:gd name="connsiteX0" fmla="*/ 558390 w 8571331"/>
              <a:gd name="connsiteY0" fmla="*/ 0 h 4131404"/>
              <a:gd name="connsiteX1" fmla="*/ 8571331 w 8571331"/>
              <a:gd name="connsiteY1" fmla="*/ 0 h 4131404"/>
              <a:gd name="connsiteX2" fmla="*/ 8571331 w 8571331"/>
              <a:gd name="connsiteY2" fmla="*/ 4131404 h 4131404"/>
              <a:gd name="connsiteX3" fmla="*/ 669077 w 8571331"/>
              <a:gd name="connsiteY3" fmla="*/ 3998631 h 4131404"/>
              <a:gd name="connsiteX4" fmla="*/ 558390 w 8571331"/>
              <a:gd name="connsiteY4" fmla="*/ 0 h 4131404"/>
              <a:gd name="connsiteX0" fmla="*/ 532293 w 8545234"/>
              <a:gd name="connsiteY0" fmla="*/ 0 h 4131404"/>
              <a:gd name="connsiteX1" fmla="*/ 8545234 w 8545234"/>
              <a:gd name="connsiteY1" fmla="*/ 0 h 4131404"/>
              <a:gd name="connsiteX2" fmla="*/ 8545234 w 8545234"/>
              <a:gd name="connsiteY2" fmla="*/ 4131404 h 4131404"/>
              <a:gd name="connsiteX3" fmla="*/ 642980 w 8545234"/>
              <a:gd name="connsiteY3" fmla="*/ 3998631 h 4131404"/>
              <a:gd name="connsiteX4" fmla="*/ 532293 w 8545234"/>
              <a:gd name="connsiteY4" fmla="*/ 0 h 4131404"/>
              <a:gd name="connsiteX0" fmla="*/ 1 w 8012942"/>
              <a:gd name="connsiteY0" fmla="*/ 0 h 4131404"/>
              <a:gd name="connsiteX1" fmla="*/ 8012942 w 8012942"/>
              <a:gd name="connsiteY1" fmla="*/ 0 h 4131404"/>
              <a:gd name="connsiteX2" fmla="*/ 8012942 w 8012942"/>
              <a:gd name="connsiteY2" fmla="*/ 4131404 h 4131404"/>
              <a:gd name="connsiteX3" fmla="*/ 110688 w 8012942"/>
              <a:gd name="connsiteY3" fmla="*/ 3998631 h 4131404"/>
              <a:gd name="connsiteX4" fmla="*/ 1 w 8012942"/>
              <a:gd name="connsiteY4" fmla="*/ 0 h 4131404"/>
              <a:gd name="connsiteX0" fmla="*/ -1 w 8012940"/>
              <a:gd name="connsiteY0" fmla="*/ 0 h 4131404"/>
              <a:gd name="connsiteX1" fmla="*/ 8012940 w 8012940"/>
              <a:gd name="connsiteY1" fmla="*/ 0 h 4131404"/>
              <a:gd name="connsiteX2" fmla="*/ 8012940 w 8012940"/>
              <a:gd name="connsiteY2" fmla="*/ 4131404 h 4131404"/>
              <a:gd name="connsiteX3" fmla="*/ 10210 w 8012940"/>
              <a:gd name="connsiteY3" fmla="*/ 4062131 h 4131404"/>
              <a:gd name="connsiteX4" fmla="*/ -1 w 8012940"/>
              <a:gd name="connsiteY4" fmla="*/ 0 h 413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2940" h="4131404">
                <a:moveTo>
                  <a:pt x="-1" y="0"/>
                </a:moveTo>
                <a:lnTo>
                  <a:pt x="8012940" y="0"/>
                </a:lnTo>
                <a:lnTo>
                  <a:pt x="8012940" y="4131404"/>
                </a:lnTo>
                <a:lnTo>
                  <a:pt x="10210" y="4062131"/>
                </a:lnTo>
                <a:cubicBezTo>
                  <a:pt x="6806" y="2708087"/>
                  <a:pt x="3403" y="1354044"/>
                  <a:pt x="-1" y="0"/>
                </a:cubicBezTo>
                <a:close/>
              </a:path>
            </a:pathLst>
          </a:custGeom>
          <a:noFill/>
          <a:ln>
            <a:solidFill>
              <a:schemeClr val="tx1">
                <a:alpha val="5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335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57200" y="6356350"/>
            <a:ext cx="2133600" cy="365125"/>
          </a:xfrm>
          <a:prstGeom prst="rect">
            <a:avLst/>
          </a:prstGeom>
        </p:spPr>
        <p:txBody>
          <a:bodyPr/>
          <a:lstStyle/>
          <a:p>
            <a:fld id="{C370A5D5-BE57-472A-A773-EE66E4D6428C}" type="datetimeFigureOut">
              <a:rPr lang="ru-RU" smtClean="0"/>
              <a:t>04.05.2014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3B1EB432-D76B-4B02-90F0-D776870A4DCA}" type="slidenum">
              <a:rPr lang="ru-RU" smtClean="0"/>
              <a:t>‹#›</a:t>
            </a:fld>
            <a:endParaRPr lang="ru-RU"/>
          </a:p>
        </p:txBody>
      </p:sp>
      <p:grpSp>
        <p:nvGrpSpPr>
          <p:cNvPr id="23" name="Группа 22"/>
          <p:cNvGrpSpPr/>
          <p:nvPr userDrawn="1"/>
        </p:nvGrpSpPr>
        <p:grpSpPr>
          <a:xfrm>
            <a:off x="539552" y="250257"/>
            <a:ext cx="8168076" cy="5912223"/>
            <a:chOff x="539552" y="250257"/>
            <a:chExt cx="8168076" cy="5912223"/>
          </a:xfrm>
        </p:grpSpPr>
        <p:sp>
          <p:nvSpPr>
            <p:cNvPr id="8" name="Скругленный прямоугольник 7"/>
            <p:cNvSpPr/>
            <p:nvPr userDrawn="1"/>
          </p:nvSpPr>
          <p:spPr>
            <a:xfrm>
              <a:off x="539552" y="260648"/>
              <a:ext cx="8136904" cy="1368152"/>
            </a:xfrm>
            <a:prstGeom prst="roundRect">
              <a:avLst/>
            </a:prstGeom>
            <a:blipFill dpi="0" rotWithShape="1">
              <a:blip r:embed="rId2"/>
              <a:srcRect/>
              <a:stretch>
                <a:fillRect/>
              </a:stretch>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userDrawn="1"/>
          </p:nvSpPr>
          <p:spPr>
            <a:xfrm>
              <a:off x="755576" y="250257"/>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bg1">
                    <a:alpha val="2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userDrawn="1"/>
          </p:nvSpPr>
          <p:spPr>
            <a:xfrm rot="10800000">
              <a:off x="755576" y="1257640"/>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tx1">
                    <a:alpha val="14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userDrawn="1"/>
          </p:nvSpPr>
          <p:spPr>
            <a:xfrm>
              <a:off x="612289" y="332656"/>
              <a:ext cx="8012941" cy="1224136"/>
            </a:xfrm>
            <a:prstGeom prst="roundRect">
              <a:avLst/>
            </a:prstGeom>
            <a:noFill/>
            <a:ln>
              <a:solidFill>
                <a:schemeClr val="tx1">
                  <a:alpha val="4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12" name="Овал 11"/>
            <p:cNvSpPr/>
            <p:nvPr userDrawn="1"/>
          </p:nvSpPr>
          <p:spPr>
            <a:xfrm>
              <a:off x="1043608" y="1257639"/>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13" name="Овал 12"/>
            <p:cNvSpPr/>
            <p:nvPr userDrawn="1"/>
          </p:nvSpPr>
          <p:spPr>
            <a:xfrm>
              <a:off x="7956376" y="1293242"/>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4" name="Прямоугольник 13"/>
            <p:cNvSpPr/>
            <p:nvPr userDrawn="1"/>
          </p:nvSpPr>
          <p:spPr>
            <a:xfrm>
              <a:off x="561108" y="1772816"/>
              <a:ext cx="8146520" cy="4347428"/>
            </a:xfrm>
            <a:custGeom>
              <a:avLst/>
              <a:gdLst>
                <a:gd name="connsiteX0" fmla="*/ 0 w 8136904"/>
                <a:gd name="connsiteY0" fmla="*/ 0 h 4248472"/>
                <a:gd name="connsiteX1" fmla="*/ 8136904 w 8136904"/>
                <a:gd name="connsiteY1" fmla="*/ 0 h 4248472"/>
                <a:gd name="connsiteX2" fmla="*/ 8136904 w 8136904"/>
                <a:gd name="connsiteY2" fmla="*/ 4248472 h 4248472"/>
                <a:gd name="connsiteX3" fmla="*/ 0 w 8136904"/>
                <a:gd name="connsiteY3" fmla="*/ 4248472 h 4248472"/>
                <a:gd name="connsiteX4" fmla="*/ 0 w 8136904"/>
                <a:gd name="connsiteY4" fmla="*/ 0 h 4248472"/>
                <a:gd name="connsiteX0" fmla="*/ 9616 w 8146520"/>
                <a:gd name="connsiteY0" fmla="*/ 0 h 4248472"/>
                <a:gd name="connsiteX1" fmla="*/ 8146520 w 8146520"/>
                <a:gd name="connsiteY1" fmla="*/ 0 h 4248472"/>
                <a:gd name="connsiteX2" fmla="*/ 8146520 w 8146520"/>
                <a:gd name="connsiteY2" fmla="*/ 4248472 h 4248472"/>
                <a:gd name="connsiteX3" fmla="*/ 9616 w 8146520"/>
                <a:gd name="connsiteY3" fmla="*/ 4248472 h 4248472"/>
                <a:gd name="connsiteX4" fmla="*/ 0 w 8146520"/>
                <a:gd name="connsiteY4" fmla="*/ 3528004 h 4248472"/>
                <a:gd name="connsiteX5" fmla="*/ 9616 w 8146520"/>
                <a:gd name="connsiteY5" fmla="*/ 0 h 4248472"/>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9616 w 8146520"/>
                <a:gd name="connsiteY4" fmla="*/ 4248472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820107 w 8146520"/>
                <a:gd name="connsiteY4" fmla="*/ 3645799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6520" h="4255368">
                  <a:moveTo>
                    <a:pt x="9616" y="0"/>
                  </a:moveTo>
                  <a:lnTo>
                    <a:pt x="8146520" y="0"/>
                  </a:lnTo>
                  <a:lnTo>
                    <a:pt x="8146520" y="4248472"/>
                  </a:lnTo>
                  <a:lnTo>
                    <a:pt x="1070265" y="4255368"/>
                  </a:lnTo>
                  <a:lnTo>
                    <a:pt x="560334" y="3895181"/>
                  </a:lnTo>
                  <a:cubicBezTo>
                    <a:pt x="235011" y="3661952"/>
                    <a:pt x="356496" y="3750842"/>
                    <a:pt x="0" y="3528004"/>
                  </a:cubicBezTo>
                  <a:cubicBezTo>
                    <a:pt x="3205" y="2352003"/>
                    <a:pt x="6411" y="1176001"/>
                    <a:pt x="9616" y="0"/>
                  </a:cubicBezTo>
                  <a:close/>
                </a:path>
              </a:pathLst>
            </a:custGeom>
            <a:blipFill dpi="0" rotWithShape="1">
              <a:blip r:embed="rId3"/>
              <a:srcRect/>
              <a:tile tx="0" ty="0" sx="100000" sy="100000" flip="xy" algn="tl"/>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16" name="Овал 15"/>
            <p:cNvSpPr/>
            <p:nvPr userDrawn="1"/>
          </p:nvSpPr>
          <p:spPr>
            <a:xfrm>
              <a:off x="1028021" y="1988840"/>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17" name="Овал 16"/>
            <p:cNvSpPr/>
            <p:nvPr userDrawn="1"/>
          </p:nvSpPr>
          <p:spPr>
            <a:xfrm>
              <a:off x="7956376" y="1988840"/>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userDrawn="1"/>
          </p:nvSpPr>
          <p:spPr>
            <a:xfrm>
              <a:off x="653899" y="1916832"/>
              <a:ext cx="7971331" cy="4131405"/>
            </a:xfrm>
            <a:custGeom>
              <a:avLst/>
              <a:gdLst>
                <a:gd name="connsiteX0" fmla="*/ 0 w 8012941"/>
                <a:gd name="connsiteY0" fmla="*/ 0 h 4131404"/>
                <a:gd name="connsiteX1" fmla="*/ 8012941 w 8012941"/>
                <a:gd name="connsiteY1" fmla="*/ 0 h 4131404"/>
                <a:gd name="connsiteX2" fmla="*/ 8012941 w 8012941"/>
                <a:gd name="connsiteY2" fmla="*/ 4131404 h 4131404"/>
                <a:gd name="connsiteX3" fmla="*/ 0 w 8012941"/>
                <a:gd name="connsiteY3" fmla="*/ 4131404 h 4131404"/>
                <a:gd name="connsiteX4" fmla="*/ 0 w 8012941"/>
                <a:gd name="connsiteY4" fmla="*/ 0 h 4131404"/>
                <a:gd name="connsiteX0" fmla="*/ 0 w 8012941"/>
                <a:gd name="connsiteY0" fmla="*/ 0 h 4131405"/>
                <a:gd name="connsiteX1" fmla="*/ 8012941 w 8012941"/>
                <a:gd name="connsiteY1" fmla="*/ 0 h 4131405"/>
                <a:gd name="connsiteX2" fmla="*/ 8012941 w 8012941"/>
                <a:gd name="connsiteY2" fmla="*/ 4131404 h 4131405"/>
                <a:gd name="connsiteX3" fmla="*/ 1050256 w 8012941"/>
                <a:gd name="connsiteY3" fmla="*/ 4131405 h 4131405"/>
                <a:gd name="connsiteX4" fmla="*/ 0 w 8012941"/>
                <a:gd name="connsiteY4" fmla="*/ 4131404 h 4131405"/>
                <a:gd name="connsiteX5" fmla="*/ 0 w 8012941"/>
                <a:gd name="connsiteY5" fmla="*/ 0 h 4131405"/>
                <a:gd name="connsiteX0" fmla="*/ 9620 w 8022561"/>
                <a:gd name="connsiteY0" fmla="*/ 0 h 4131405"/>
                <a:gd name="connsiteX1" fmla="*/ 8022561 w 8022561"/>
                <a:gd name="connsiteY1" fmla="*/ 0 h 4131405"/>
                <a:gd name="connsiteX2" fmla="*/ 8022561 w 8022561"/>
                <a:gd name="connsiteY2" fmla="*/ 4131404 h 4131405"/>
                <a:gd name="connsiteX3" fmla="*/ 1059876 w 8022561"/>
                <a:gd name="connsiteY3" fmla="*/ 4131405 h 4131405"/>
                <a:gd name="connsiteX4" fmla="*/ 9620 w 8022561"/>
                <a:gd name="connsiteY4" fmla="*/ 4131404 h 4131405"/>
                <a:gd name="connsiteX5" fmla="*/ 4 w 8022561"/>
                <a:gd name="connsiteY5" fmla="*/ 3414433 h 4131405"/>
                <a:gd name="connsiteX6" fmla="*/ 9620 w 8022561"/>
                <a:gd name="connsiteY6" fmla="*/ 0 h 4131405"/>
                <a:gd name="connsiteX0" fmla="*/ 9617 w 8022558"/>
                <a:gd name="connsiteY0" fmla="*/ 0 h 4131405"/>
                <a:gd name="connsiteX1" fmla="*/ 8022558 w 8022558"/>
                <a:gd name="connsiteY1" fmla="*/ 0 h 4131405"/>
                <a:gd name="connsiteX2" fmla="*/ 8022558 w 8022558"/>
                <a:gd name="connsiteY2" fmla="*/ 4131404 h 4131405"/>
                <a:gd name="connsiteX3" fmla="*/ 1059873 w 8022558"/>
                <a:gd name="connsiteY3" fmla="*/ 4131405 h 4131405"/>
                <a:gd name="connsiteX4" fmla="*/ 622680 w 8022558"/>
                <a:gd name="connsiteY4" fmla="*/ 3643031 h 4131405"/>
                <a:gd name="connsiteX5" fmla="*/ 1 w 8022558"/>
                <a:gd name="connsiteY5" fmla="*/ 3414433 h 4131405"/>
                <a:gd name="connsiteX6" fmla="*/ 9617 w 8022558"/>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622679 w 8022557"/>
                <a:gd name="connsiteY4" fmla="*/ 3643031 h 4131405"/>
                <a:gd name="connsiteX5" fmla="*/ 0 w 8022557"/>
                <a:gd name="connsiteY5" fmla="*/ 3414433 h 4131405"/>
                <a:gd name="connsiteX6" fmla="*/ 9616 w 8022557"/>
                <a:gd name="connsiteY6" fmla="*/ 0 h 413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2557" h="4131405">
                  <a:moveTo>
                    <a:pt x="9616" y="0"/>
                  </a:moveTo>
                  <a:lnTo>
                    <a:pt x="8022557" y="0"/>
                  </a:lnTo>
                  <a:lnTo>
                    <a:pt x="8022557" y="4131404"/>
                  </a:lnTo>
                  <a:lnTo>
                    <a:pt x="1059872" y="4131405"/>
                  </a:lnTo>
                  <a:lnTo>
                    <a:pt x="622679" y="3643031"/>
                  </a:lnTo>
                  <a:cubicBezTo>
                    <a:pt x="622937" y="3376331"/>
                    <a:pt x="467333" y="3629179"/>
                    <a:pt x="0" y="3414433"/>
                  </a:cubicBezTo>
                  <a:cubicBezTo>
                    <a:pt x="3205" y="2276289"/>
                    <a:pt x="6411" y="1138144"/>
                    <a:pt x="9616" y="0"/>
                  </a:cubicBezTo>
                  <a:close/>
                </a:path>
              </a:pathLst>
            </a:custGeom>
            <a:noFill/>
            <a:ln>
              <a:solidFill>
                <a:schemeClr val="tx1">
                  <a:alpha val="5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олилиния 14"/>
            <p:cNvSpPr/>
            <p:nvPr userDrawn="1"/>
          </p:nvSpPr>
          <p:spPr>
            <a:xfrm>
              <a:off x="540327" y="5331881"/>
              <a:ext cx="1163782"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blipFill dpi="0" rotWithShape="1">
              <a:blip r:embed="rId3"/>
              <a:srcRect/>
              <a:tile tx="0" ty="0" sx="100000" sy="100000" flip="xy"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лилиния 19"/>
            <p:cNvSpPr/>
            <p:nvPr userDrawn="1"/>
          </p:nvSpPr>
          <p:spPr>
            <a:xfrm>
              <a:off x="561108" y="5374117"/>
              <a:ext cx="1163782"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gradFill flip="none" rotWithShape="1">
              <a:gsLst>
                <a:gs pos="12000">
                  <a:schemeClr val="tx2">
                    <a:lumMod val="20000"/>
                    <a:lumOff val="80000"/>
                    <a:alpha val="0"/>
                  </a:schemeClr>
                </a:gs>
                <a:gs pos="68000">
                  <a:schemeClr val="bg1">
                    <a:alpha val="0"/>
                  </a:schemeClr>
                </a:gs>
                <a:gs pos="64000">
                  <a:schemeClr val="tx1">
                    <a:alpha val="49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userDrawn="1"/>
          </p:nvSpPr>
          <p:spPr>
            <a:xfrm>
              <a:off x="1115250" y="1365639"/>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userDrawn="1"/>
          </p:nvSpPr>
          <p:spPr>
            <a:xfrm>
              <a:off x="8028388" y="1365639"/>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userDrawn="1">
            <p:ph type="title"/>
          </p:nvPr>
        </p:nvSpPr>
        <p:spPr>
          <a:xfrm>
            <a:off x="1482912" y="363967"/>
            <a:ext cx="6401455" cy="1138138"/>
          </a:xfrm>
        </p:spPr>
        <p:txBody>
          <a:bodyPr/>
          <a:lstStyle>
            <a:lvl1pPr>
              <a:defRPr>
                <a:solidFill>
                  <a:schemeClr val="bg1"/>
                </a:solidFill>
              </a:defRPr>
            </a:lvl1pPr>
          </a:lstStyle>
          <a:p>
            <a:r>
              <a:rPr lang="ru-RU" smtClean="0"/>
              <a:t>Образец заголовка</a:t>
            </a:r>
            <a:endParaRPr lang="ru-RU"/>
          </a:p>
        </p:txBody>
      </p:sp>
      <p:sp>
        <p:nvSpPr>
          <p:cNvPr id="3" name="Объект 2"/>
          <p:cNvSpPr>
            <a:spLocks noGrp="1"/>
          </p:cNvSpPr>
          <p:nvPr userDrawn="1">
            <p:ph idx="1"/>
          </p:nvPr>
        </p:nvSpPr>
        <p:spPr>
          <a:xfrm>
            <a:off x="793676" y="1988840"/>
            <a:ext cx="7704856" cy="39638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2938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9" name="Скругленный прямоугольник 8"/>
          <p:cNvSpPr/>
          <p:nvPr userDrawn="1"/>
        </p:nvSpPr>
        <p:spPr>
          <a:xfrm>
            <a:off x="539552" y="260648"/>
            <a:ext cx="8136904" cy="1368152"/>
          </a:xfrm>
          <a:prstGeom prst="roundRect">
            <a:avLst/>
          </a:prstGeom>
          <a:blipFill dpi="0" rotWithShape="1">
            <a:blip r:embed="rId2"/>
            <a:srcRect/>
            <a:stretch>
              <a:fillRect/>
            </a:stretch>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userDrawn="1"/>
        </p:nvSpPr>
        <p:spPr>
          <a:xfrm>
            <a:off x="755576" y="250257"/>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bg1">
                  <a:alpha val="2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userDrawn="1"/>
        </p:nvSpPr>
        <p:spPr>
          <a:xfrm rot="10800000">
            <a:off x="755576" y="1257640"/>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tx1">
                  <a:alpha val="14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userDrawn="1"/>
        </p:nvSpPr>
        <p:spPr>
          <a:xfrm>
            <a:off x="612289" y="332656"/>
            <a:ext cx="8012941" cy="1224136"/>
          </a:xfrm>
          <a:prstGeom prst="roundRect">
            <a:avLst/>
          </a:prstGeom>
          <a:noFill/>
          <a:ln>
            <a:solidFill>
              <a:schemeClr val="tx1">
                <a:alpha val="4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userDrawn="1"/>
        </p:nvSpPr>
        <p:spPr>
          <a:xfrm>
            <a:off x="7956376" y="1988840"/>
            <a:ext cx="216024" cy="216000"/>
          </a:xfrm>
          <a:prstGeom prst="ellipse">
            <a:avLst/>
          </a:prstGeom>
          <a:solidFill>
            <a:schemeClr val="bg1"/>
          </a:solidFill>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3"/>
          <p:cNvSpPr/>
          <p:nvPr userDrawn="1"/>
        </p:nvSpPr>
        <p:spPr>
          <a:xfrm>
            <a:off x="561108" y="1772816"/>
            <a:ext cx="3938884" cy="4347428"/>
          </a:xfrm>
          <a:custGeom>
            <a:avLst/>
            <a:gdLst>
              <a:gd name="connsiteX0" fmla="*/ 0 w 8136904"/>
              <a:gd name="connsiteY0" fmla="*/ 0 h 4248472"/>
              <a:gd name="connsiteX1" fmla="*/ 8136904 w 8136904"/>
              <a:gd name="connsiteY1" fmla="*/ 0 h 4248472"/>
              <a:gd name="connsiteX2" fmla="*/ 8136904 w 8136904"/>
              <a:gd name="connsiteY2" fmla="*/ 4248472 h 4248472"/>
              <a:gd name="connsiteX3" fmla="*/ 0 w 8136904"/>
              <a:gd name="connsiteY3" fmla="*/ 4248472 h 4248472"/>
              <a:gd name="connsiteX4" fmla="*/ 0 w 8136904"/>
              <a:gd name="connsiteY4" fmla="*/ 0 h 4248472"/>
              <a:gd name="connsiteX0" fmla="*/ 9616 w 8146520"/>
              <a:gd name="connsiteY0" fmla="*/ 0 h 4248472"/>
              <a:gd name="connsiteX1" fmla="*/ 8146520 w 8146520"/>
              <a:gd name="connsiteY1" fmla="*/ 0 h 4248472"/>
              <a:gd name="connsiteX2" fmla="*/ 8146520 w 8146520"/>
              <a:gd name="connsiteY2" fmla="*/ 4248472 h 4248472"/>
              <a:gd name="connsiteX3" fmla="*/ 9616 w 8146520"/>
              <a:gd name="connsiteY3" fmla="*/ 4248472 h 4248472"/>
              <a:gd name="connsiteX4" fmla="*/ 0 w 8146520"/>
              <a:gd name="connsiteY4" fmla="*/ 3528004 h 4248472"/>
              <a:gd name="connsiteX5" fmla="*/ 9616 w 8146520"/>
              <a:gd name="connsiteY5" fmla="*/ 0 h 4248472"/>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9616 w 8146520"/>
              <a:gd name="connsiteY4" fmla="*/ 4248472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820107 w 8146520"/>
              <a:gd name="connsiteY4" fmla="*/ 3645799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6520" h="4255368">
                <a:moveTo>
                  <a:pt x="9616" y="0"/>
                </a:moveTo>
                <a:lnTo>
                  <a:pt x="8146520" y="0"/>
                </a:lnTo>
                <a:lnTo>
                  <a:pt x="8146520" y="4248472"/>
                </a:lnTo>
                <a:lnTo>
                  <a:pt x="1070265" y="4255368"/>
                </a:lnTo>
                <a:lnTo>
                  <a:pt x="560334" y="3895181"/>
                </a:lnTo>
                <a:cubicBezTo>
                  <a:pt x="235011" y="3661952"/>
                  <a:pt x="356496" y="3750842"/>
                  <a:pt x="0" y="3528004"/>
                </a:cubicBezTo>
                <a:cubicBezTo>
                  <a:pt x="3205" y="2352003"/>
                  <a:pt x="6411" y="1176001"/>
                  <a:pt x="9616" y="0"/>
                </a:cubicBezTo>
                <a:close/>
              </a:path>
            </a:pathLst>
          </a:custGeom>
          <a:blipFill dpi="0" rotWithShape="1">
            <a:blip r:embed="rId3"/>
            <a:srcRect/>
            <a:tile tx="0" ty="0" sx="100000" sy="100000" flip="xy" algn="tl"/>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8" name="Прямоугольник 6"/>
          <p:cNvSpPr/>
          <p:nvPr userDrawn="1"/>
        </p:nvSpPr>
        <p:spPr>
          <a:xfrm>
            <a:off x="653899" y="1916832"/>
            <a:ext cx="3774085" cy="4131405"/>
          </a:xfrm>
          <a:custGeom>
            <a:avLst/>
            <a:gdLst>
              <a:gd name="connsiteX0" fmla="*/ 0 w 8012941"/>
              <a:gd name="connsiteY0" fmla="*/ 0 h 4131404"/>
              <a:gd name="connsiteX1" fmla="*/ 8012941 w 8012941"/>
              <a:gd name="connsiteY1" fmla="*/ 0 h 4131404"/>
              <a:gd name="connsiteX2" fmla="*/ 8012941 w 8012941"/>
              <a:gd name="connsiteY2" fmla="*/ 4131404 h 4131404"/>
              <a:gd name="connsiteX3" fmla="*/ 0 w 8012941"/>
              <a:gd name="connsiteY3" fmla="*/ 4131404 h 4131404"/>
              <a:gd name="connsiteX4" fmla="*/ 0 w 8012941"/>
              <a:gd name="connsiteY4" fmla="*/ 0 h 4131404"/>
              <a:gd name="connsiteX0" fmla="*/ 0 w 8012941"/>
              <a:gd name="connsiteY0" fmla="*/ 0 h 4131405"/>
              <a:gd name="connsiteX1" fmla="*/ 8012941 w 8012941"/>
              <a:gd name="connsiteY1" fmla="*/ 0 h 4131405"/>
              <a:gd name="connsiteX2" fmla="*/ 8012941 w 8012941"/>
              <a:gd name="connsiteY2" fmla="*/ 4131404 h 4131405"/>
              <a:gd name="connsiteX3" fmla="*/ 1050256 w 8012941"/>
              <a:gd name="connsiteY3" fmla="*/ 4131405 h 4131405"/>
              <a:gd name="connsiteX4" fmla="*/ 0 w 8012941"/>
              <a:gd name="connsiteY4" fmla="*/ 4131404 h 4131405"/>
              <a:gd name="connsiteX5" fmla="*/ 0 w 8012941"/>
              <a:gd name="connsiteY5" fmla="*/ 0 h 4131405"/>
              <a:gd name="connsiteX0" fmla="*/ 9620 w 8022561"/>
              <a:gd name="connsiteY0" fmla="*/ 0 h 4131405"/>
              <a:gd name="connsiteX1" fmla="*/ 8022561 w 8022561"/>
              <a:gd name="connsiteY1" fmla="*/ 0 h 4131405"/>
              <a:gd name="connsiteX2" fmla="*/ 8022561 w 8022561"/>
              <a:gd name="connsiteY2" fmla="*/ 4131404 h 4131405"/>
              <a:gd name="connsiteX3" fmla="*/ 1059876 w 8022561"/>
              <a:gd name="connsiteY3" fmla="*/ 4131405 h 4131405"/>
              <a:gd name="connsiteX4" fmla="*/ 9620 w 8022561"/>
              <a:gd name="connsiteY4" fmla="*/ 4131404 h 4131405"/>
              <a:gd name="connsiteX5" fmla="*/ 4 w 8022561"/>
              <a:gd name="connsiteY5" fmla="*/ 3414433 h 4131405"/>
              <a:gd name="connsiteX6" fmla="*/ 9620 w 8022561"/>
              <a:gd name="connsiteY6" fmla="*/ 0 h 4131405"/>
              <a:gd name="connsiteX0" fmla="*/ 9617 w 8022558"/>
              <a:gd name="connsiteY0" fmla="*/ 0 h 4131405"/>
              <a:gd name="connsiteX1" fmla="*/ 8022558 w 8022558"/>
              <a:gd name="connsiteY1" fmla="*/ 0 h 4131405"/>
              <a:gd name="connsiteX2" fmla="*/ 8022558 w 8022558"/>
              <a:gd name="connsiteY2" fmla="*/ 4131404 h 4131405"/>
              <a:gd name="connsiteX3" fmla="*/ 1059873 w 8022558"/>
              <a:gd name="connsiteY3" fmla="*/ 4131405 h 4131405"/>
              <a:gd name="connsiteX4" fmla="*/ 622680 w 8022558"/>
              <a:gd name="connsiteY4" fmla="*/ 3643031 h 4131405"/>
              <a:gd name="connsiteX5" fmla="*/ 1 w 8022558"/>
              <a:gd name="connsiteY5" fmla="*/ 3414433 h 4131405"/>
              <a:gd name="connsiteX6" fmla="*/ 9617 w 8022558"/>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622679 w 8022557"/>
              <a:gd name="connsiteY4" fmla="*/ 3643031 h 4131405"/>
              <a:gd name="connsiteX5" fmla="*/ 0 w 8022557"/>
              <a:gd name="connsiteY5" fmla="*/ 3414433 h 4131405"/>
              <a:gd name="connsiteX6" fmla="*/ 9616 w 8022557"/>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357625 w 8022557"/>
              <a:gd name="connsiteY4" fmla="*/ 3861240 h 4131405"/>
              <a:gd name="connsiteX5" fmla="*/ 0 w 8022557"/>
              <a:gd name="connsiteY5" fmla="*/ 3414433 h 4131405"/>
              <a:gd name="connsiteX6" fmla="*/ 9616 w 8022557"/>
              <a:gd name="connsiteY6" fmla="*/ 0 h 413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2557" h="4131405">
                <a:moveTo>
                  <a:pt x="9616" y="0"/>
                </a:moveTo>
                <a:lnTo>
                  <a:pt x="8022557" y="0"/>
                </a:lnTo>
                <a:lnTo>
                  <a:pt x="8022557" y="4131404"/>
                </a:lnTo>
                <a:lnTo>
                  <a:pt x="1059872" y="4131405"/>
                </a:lnTo>
                <a:lnTo>
                  <a:pt x="357625" y="3861240"/>
                </a:lnTo>
                <a:cubicBezTo>
                  <a:pt x="357883" y="3594540"/>
                  <a:pt x="467333" y="3629179"/>
                  <a:pt x="0" y="3414433"/>
                </a:cubicBezTo>
                <a:cubicBezTo>
                  <a:pt x="3205" y="2276289"/>
                  <a:pt x="6411" y="1138144"/>
                  <a:pt x="9616" y="0"/>
                </a:cubicBezTo>
                <a:close/>
              </a:path>
            </a:pathLst>
          </a:custGeom>
          <a:noFill/>
          <a:ln>
            <a:solidFill>
              <a:schemeClr val="tx1">
                <a:alpha val="5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18"/>
          <p:cNvSpPr/>
          <p:nvPr userDrawn="1"/>
        </p:nvSpPr>
        <p:spPr>
          <a:xfrm>
            <a:off x="540327" y="5331881"/>
            <a:ext cx="581891"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blipFill dpi="0" rotWithShape="1">
            <a:blip r:embed="rId3"/>
            <a:srcRect/>
            <a:tile tx="0" ty="0" sx="100000" sy="100000" flip="xy"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лилиния 19"/>
          <p:cNvSpPr/>
          <p:nvPr userDrawn="1"/>
        </p:nvSpPr>
        <p:spPr>
          <a:xfrm>
            <a:off x="561108" y="5374117"/>
            <a:ext cx="574925"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gradFill flip="none" rotWithShape="1">
            <a:gsLst>
              <a:gs pos="12000">
                <a:schemeClr val="tx2">
                  <a:lumMod val="20000"/>
                  <a:lumOff val="80000"/>
                  <a:alpha val="0"/>
                </a:schemeClr>
              </a:gs>
              <a:gs pos="68000">
                <a:schemeClr val="bg1">
                  <a:alpha val="0"/>
                </a:schemeClr>
              </a:gs>
              <a:gs pos="64000">
                <a:schemeClr val="tx1">
                  <a:alpha val="49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userDrawn="1">
            <p:ph type="title"/>
          </p:nvPr>
        </p:nvSpPr>
        <p:spPr>
          <a:xfrm>
            <a:off x="1136033" y="332656"/>
            <a:ext cx="6928356" cy="1224136"/>
          </a:xfrm>
        </p:spPr>
        <p:txBody>
          <a:bodyPr/>
          <a:lstStyle>
            <a:lvl1pPr>
              <a:defRPr>
                <a:solidFill>
                  <a:schemeClr val="bg1"/>
                </a:solidFill>
              </a:defRPr>
            </a:lvl1pPr>
          </a:lstStyle>
          <a:p>
            <a:r>
              <a:rPr lang="ru-RU" smtClean="0"/>
              <a:t>Образец заголовка</a:t>
            </a:r>
            <a:endParaRPr lang="ru-RU" dirty="0"/>
          </a:p>
        </p:txBody>
      </p:sp>
      <p:sp>
        <p:nvSpPr>
          <p:cNvPr id="3" name="Объект 2"/>
          <p:cNvSpPr>
            <a:spLocks noGrp="1"/>
          </p:cNvSpPr>
          <p:nvPr userDrawn="1">
            <p:ph sz="half" idx="1"/>
          </p:nvPr>
        </p:nvSpPr>
        <p:spPr>
          <a:xfrm>
            <a:off x="711165" y="2045995"/>
            <a:ext cx="3644811" cy="3903285"/>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userDrawn="1">
            <p:ph type="dt" sz="half" idx="10"/>
          </p:nvPr>
        </p:nvSpPr>
        <p:spPr>
          <a:xfrm>
            <a:off x="457200" y="6356350"/>
            <a:ext cx="2133600" cy="365125"/>
          </a:xfrm>
          <a:prstGeom prst="rect">
            <a:avLst/>
          </a:prstGeom>
        </p:spPr>
        <p:txBody>
          <a:bodyPr/>
          <a:lstStyle/>
          <a:p>
            <a:fld id="{C370A5D5-BE57-472A-A773-EE66E4D6428C}" type="datetimeFigureOut">
              <a:rPr lang="ru-RU" smtClean="0"/>
              <a:t>04.05.2014</a:t>
            </a:fld>
            <a:endParaRPr lang="ru-RU"/>
          </a:p>
        </p:txBody>
      </p:sp>
      <p:sp>
        <p:nvSpPr>
          <p:cNvPr id="6" name="Нижний колонтитул 5"/>
          <p:cNvSpPr>
            <a:spLocks noGrp="1"/>
          </p:cNvSpPr>
          <p:nvPr userDrawn="1">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userDrawn="1">
            <p:ph type="sldNum" sz="quarter" idx="12"/>
          </p:nvPr>
        </p:nvSpPr>
        <p:spPr>
          <a:xfrm>
            <a:off x="6553200" y="6356350"/>
            <a:ext cx="2133600" cy="365125"/>
          </a:xfrm>
          <a:prstGeom prst="rect">
            <a:avLst/>
          </a:prstGeom>
        </p:spPr>
        <p:txBody>
          <a:bodyPr/>
          <a:lstStyle/>
          <a:p>
            <a:fld id="{3B1EB432-D76B-4B02-90F0-D776870A4DCA}" type="slidenum">
              <a:rPr lang="ru-RU" smtClean="0"/>
              <a:t>‹#›</a:t>
            </a:fld>
            <a:endParaRPr lang="ru-RU"/>
          </a:p>
        </p:txBody>
      </p:sp>
      <p:sp>
        <p:nvSpPr>
          <p:cNvPr id="25" name="Прямоугольник 13"/>
          <p:cNvSpPr/>
          <p:nvPr userDrawn="1"/>
        </p:nvSpPr>
        <p:spPr>
          <a:xfrm>
            <a:off x="4630412" y="1791569"/>
            <a:ext cx="3938884" cy="4347428"/>
          </a:xfrm>
          <a:custGeom>
            <a:avLst/>
            <a:gdLst>
              <a:gd name="connsiteX0" fmla="*/ 0 w 8136904"/>
              <a:gd name="connsiteY0" fmla="*/ 0 h 4248472"/>
              <a:gd name="connsiteX1" fmla="*/ 8136904 w 8136904"/>
              <a:gd name="connsiteY1" fmla="*/ 0 h 4248472"/>
              <a:gd name="connsiteX2" fmla="*/ 8136904 w 8136904"/>
              <a:gd name="connsiteY2" fmla="*/ 4248472 h 4248472"/>
              <a:gd name="connsiteX3" fmla="*/ 0 w 8136904"/>
              <a:gd name="connsiteY3" fmla="*/ 4248472 h 4248472"/>
              <a:gd name="connsiteX4" fmla="*/ 0 w 8136904"/>
              <a:gd name="connsiteY4" fmla="*/ 0 h 4248472"/>
              <a:gd name="connsiteX0" fmla="*/ 9616 w 8146520"/>
              <a:gd name="connsiteY0" fmla="*/ 0 h 4248472"/>
              <a:gd name="connsiteX1" fmla="*/ 8146520 w 8146520"/>
              <a:gd name="connsiteY1" fmla="*/ 0 h 4248472"/>
              <a:gd name="connsiteX2" fmla="*/ 8146520 w 8146520"/>
              <a:gd name="connsiteY2" fmla="*/ 4248472 h 4248472"/>
              <a:gd name="connsiteX3" fmla="*/ 9616 w 8146520"/>
              <a:gd name="connsiteY3" fmla="*/ 4248472 h 4248472"/>
              <a:gd name="connsiteX4" fmla="*/ 0 w 8146520"/>
              <a:gd name="connsiteY4" fmla="*/ 3528004 h 4248472"/>
              <a:gd name="connsiteX5" fmla="*/ 9616 w 8146520"/>
              <a:gd name="connsiteY5" fmla="*/ 0 h 4248472"/>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9616 w 8146520"/>
              <a:gd name="connsiteY4" fmla="*/ 4248472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820107 w 8146520"/>
              <a:gd name="connsiteY4" fmla="*/ 3645799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6520" h="4255368">
                <a:moveTo>
                  <a:pt x="9616" y="0"/>
                </a:moveTo>
                <a:lnTo>
                  <a:pt x="8146520" y="0"/>
                </a:lnTo>
                <a:lnTo>
                  <a:pt x="8146520" y="4248472"/>
                </a:lnTo>
                <a:lnTo>
                  <a:pt x="1070265" y="4255368"/>
                </a:lnTo>
                <a:lnTo>
                  <a:pt x="560334" y="3895181"/>
                </a:lnTo>
                <a:cubicBezTo>
                  <a:pt x="235011" y="3661952"/>
                  <a:pt x="356496" y="3750842"/>
                  <a:pt x="0" y="3528004"/>
                </a:cubicBezTo>
                <a:cubicBezTo>
                  <a:pt x="3205" y="2352003"/>
                  <a:pt x="6411" y="1176001"/>
                  <a:pt x="9616" y="0"/>
                </a:cubicBezTo>
                <a:close/>
              </a:path>
            </a:pathLst>
          </a:custGeom>
          <a:blipFill dpi="0" rotWithShape="1">
            <a:blip r:embed="rId3"/>
            <a:srcRect/>
            <a:tile tx="0" ty="0" sx="100000" sy="100000" flip="xy" algn="tl"/>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7" name="Прямоугольник 6"/>
          <p:cNvSpPr/>
          <p:nvPr userDrawn="1"/>
        </p:nvSpPr>
        <p:spPr>
          <a:xfrm>
            <a:off x="4723203" y="1935585"/>
            <a:ext cx="3774085" cy="4131405"/>
          </a:xfrm>
          <a:custGeom>
            <a:avLst/>
            <a:gdLst>
              <a:gd name="connsiteX0" fmla="*/ 0 w 8012941"/>
              <a:gd name="connsiteY0" fmla="*/ 0 h 4131404"/>
              <a:gd name="connsiteX1" fmla="*/ 8012941 w 8012941"/>
              <a:gd name="connsiteY1" fmla="*/ 0 h 4131404"/>
              <a:gd name="connsiteX2" fmla="*/ 8012941 w 8012941"/>
              <a:gd name="connsiteY2" fmla="*/ 4131404 h 4131404"/>
              <a:gd name="connsiteX3" fmla="*/ 0 w 8012941"/>
              <a:gd name="connsiteY3" fmla="*/ 4131404 h 4131404"/>
              <a:gd name="connsiteX4" fmla="*/ 0 w 8012941"/>
              <a:gd name="connsiteY4" fmla="*/ 0 h 4131404"/>
              <a:gd name="connsiteX0" fmla="*/ 0 w 8012941"/>
              <a:gd name="connsiteY0" fmla="*/ 0 h 4131405"/>
              <a:gd name="connsiteX1" fmla="*/ 8012941 w 8012941"/>
              <a:gd name="connsiteY1" fmla="*/ 0 h 4131405"/>
              <a:gd name="connsiteX2" fmla="*/ 8012941 w 8012941"/>
              <a:gd name="connsiteY2" fmla="*/ 4131404 h 4131405"/>
              <a:gd name="connsiteX3" fmla="*/ 1050256 w 8012941"/>
              <a:gd name="connsiteY3" fmla="*/ 4131405 h 4131405"/>
              <a:gd name="connsiteX4" fmla="*/ 0 w 8012941"/>
              <a:gd name="connsiteY4" fmla="*/ 4131404 h 4131405"/>
              <a:gd name="connsiteX5" fmla="*/ 0 w 8012941"/>
              <a:gd name="connsiteY5" fmla="*/ 0 h 4131405"/>
              <a:gd name="connsiteX0" fmla="*/ 9620 w 8022561"/>
              <a:gd name="connsiteY0" fmla="*/ 0 h 4131405"/>
              <a:gd name="connsiteX1" fmla="*/ 8022561 w 8022561"/>
              <a:gd name="connsiteY1" fmla="*/ 0 h 4131405"/>
              <a:gd name="connsiteX2" fmla="*/ 8022561 w 8022561"/>
              <a:gd name="connsiteY2" fmla="*/ 4131404 h 4131405"/>
              <a:gd name="connsiteX3" fmla="*/ 1059876 w 8022561"/>
              <a:gd name="connsiteY3" fmla="*/ 4131405 h 4131405"/>
              <a:gd name="connsiteX4" fmla="*/ 9620 w 8022561"/>
              <a:gd name="connsiteY4" fmla="*/ 4131404 h 4131405"/>
              <a:gd name="connsiteX5" fmla="*/ 4 w 8022561"/>
              <a:gd name="connsiteY5" fmla="*/ 3414433 h 4131405"/>
              <a:gd name="connsiteX6" fmla="*/ 9620 w 8022561"/>
              <a:gd name="connsiteY6" fmla="*/ 0 h 4131405"/>
              <a:gd name="connsiteX0" fmla="*/ 9617 w 8022558"/>
              <a:gd name="connsiteY0" fmla="*/ 0 h 4131405"/>
              <a:gd name="connsiteX1" fmla="*/ 8022558 w 8022558"/>
              <a:gd name="connsiteY1" fmla="*/ 0 h 4131405"/>
              <a:gd name="connsiteX2" fmla="*/ 8022558 w 8022558"/>
              <a:gd name="connsiteY2" fmla="*/ 4131404 h 4131405"/>
              <a:gd name="connsiteX3" fmla="*/ 1059873 w 8022558"/>
              <a:gd name="connsiteY3" fmla="*/ 4131405 h 4131405"/>
              <a:gd name="connsiteX4" fmla="*/ 622680 w 8022558"/>
              <a:gd name="connsiteY4" fmla="*/ 3643031 h 4131405"/>
              <a:gd name="connsiteX5" fmla="*/ 1 w 8022558"/>
              <a:gd name="connsiteY5" fmla="*/ 3414433 h 4131405"/>
              <a:gd name="connsiteX6" fmla="*/ 9617 w 8022558"/>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622679 w 8022557"/>
              <a:gd name="connsiteY4" fmla="*/ 3643031 h 4131405"/>
              <a:gd name="connsiteX5" fmla="*/ 0 w 8022557"/>
              <a:gd name="connsiteY5" fmla="*/ 3414433 h 4131405"/>
              <a:gd name="connsiteX6" fmla="*/ 9616 w 8022557"/>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357625 w 8022557"/>
              <a:gd name="connsiteY4" fmla="*/ 3861240 h 4131405"/>
              <a:gd name="connsiteX5" fmla="*/ 0 w 8022557"/>
              <a:gd name="connsiteY5" fmla="*/ 3414433 h 4131405"/>
              <a:gd name="connsiteX6" fmla="*/ 9616 w 8022557"/>
              <a:gd name="connsiteY6" fmla="*/ 0 h 413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2557" h="4131405">
                <a:moveTo>
                  <a:pt x="9616" y="0"/>
                </a:moveTo>
                <a:lnTo>
                  <a:pt x="8022557" y="0"/>
                </a:lnTo>
                <a:lnTo>
                  <a:pt x="8022557" y="4131404"/>
                </a:lnTo>
                <a:lnTo>
                  <a:pt x="1059872" y="4131405"/>
                </a:lnTo>
                <a:lnTo>
                  <a:pt x="357625" y="3861240"/>
                </a:lnTo>
                <a:cubicBezTo>
                  <a:pt x="357883" y="3594540"/>
                  <a:pt x="467333" y="3629179"/>
                  <a:pt x="0" y="3414433"/>
                </a:cubicBezTo>
                <a:cubicBezTo>
                  <a:pt x="3205" y="2276289"/>
                  <a:pt x="6411" y="1138144"/>
                  <a:pt x="9616" y="0"/>
                </a:cubicBezTo>
                <a:close/>
              </a:path>
            </a:pathLst>
          </a:custGeom>
          <a:noFill/>
          <a:ln>
            <a:solidFill>
              <a:schemeClr val="tx1">
                <a:alpha val="5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лилиния 27"/>
          <p:cNvSpPr/>
          <p:nvPr userDrawn="1"/>
        </p:nvSpPr>
        <p:spPr>
          <a:xfrm>
            <a:off x="4609631" y="5350634"/>
            <a:ext cx="581891"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blipFill dpi="0" rotWithShape="1">
            <a:blip r:embed="rId3"/>
            <a:srcRect/>
            <a:tile tx="0" ty="0" sx="100000" sy="100000" flip="xy"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олилиния 28"/>
          <p:cNvSpPr/>
          <p:nvPr userDrawn="1"/>
        </p:nvSpPr>
        <p:spPr>
          <a:xfrm>
            <a:off x="4630412" y="5392870"/>
            <a:ext cx="574925"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gradFill flip="none" rotWithShape="1">
            <a:gsLst>
              <a:gs pos="12000">
                <a:schemeClr val="tx2">
                  <a:lumMod val="20000"/>
                  <a:lumOff val="80000"/>
                  <a:alpha val="0"/>
                </a:schemeClr>
              </a:gs>
              <a:gs pos="68000">
                <a:schemeClr val="bg1">
                  <a:alpha val="0"/>
                </a:schemeClr>
              </a:gs>
              <a:gs pos="64000">
                <a:schemeClr val="tx1">
                  <a:alpha val="49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39" name="Овал 38"/>
          <p:cNvSpPr/>
          <p:nvPr userDrawn="1"/>
        </p:nvSpPr>
        <p:spPr>
          <a:xfrm>
            <a:off x="850162" y="1937995"/>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40" name="Овал 39"/>
          <p:cNvSpPr/>
          <p:nvPr userDrawn="1"/>
        </p:nvSpPr>
        <p:spPr>
          <a:xfrm>
            <a:off x="850162" y="1265220"/>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41" name="Скругленный прямоугольник 40"/>
          <p:cNvSpPr/>
          <p:nvPr userDrawn="1"/>
        </p:nvSpPr>
        <p:spPr>
          <a:xfrm>
            <a:off x="922174" y="1337617"/>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42" name="Овал 41"/>
          <p:cNvSpPr/>
          <p:nvPr userDrawn="1"/>
        </p:nvSpPr>
        <p:spPr>
          <a:xfrm>
            <a:off x="3995932" y="1937995"/>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43" name="Овал 42"/>
          <p:cNvSpPr/>
          <p:nvPr userDrawn="1"/>
        </p:nvSpPr>
        <p:spPr>
          <a:xfrm>
            <a:off x="3995932" y="1265220"/>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44" name="Скругленный прямоугольник 43"/>
          <p:cNvSpPr/>
          <p:nvPr userDrawn="1"/>
        </p:nvSpPr>
        <p:spPr>
          <a:xfrm>
            <a:off x="4067944" y="1337617"/>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45" name="Овал 44"/>
          <p:cNvSpPr/>
          <p:nvPr userDrawn="1"/>
        </p:nvSpPr>
        <p:spPr>
          <a:xfrm>
            <a:off x="4983232" y="1937994"/>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46" name="Овал 45"/>
          <p:cNvSpPr/>
          <p:nvPr userDrawn="1"/>
        </p:nvSpPr>
        <p:spPr>
          <a:xfrm>
            <a:off x="4983232" y="1265219"/>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47" name="Скругленный прямоугольник 46"/>
          <p:cNvSpPr/>
          <p:nvPr userDrawn="1"/>
        </p:nvSpPr>
        <p:spPr>
          <a:xfrm>
            <a:off x="5055244" y="1337616"/>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48" name="Овал 47"/>
          <p:cNvSpPr/>
          <p:nvPr userDrawn="1"/>
        </p:nvSpPr>
        <p:spPr>
          <a:xfrm>
            <a:off x="8175824" y="1937993"/>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49" name="Овал 48"/>
          <p:cNvSpPr/>
          <p:nvPr userDrawn="1"/>
        </p:nvSpPr>
        <p:spPr>
          <a:xfrm>
            <a:off x="8175824" y="1265218"/>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50" name="Скругленный прямоугольник 49"/>
          <p:cNvSpPr/>
          <p:nvPr userDrawn="1"/>
        </p:nvSpPr>
        <p:spPr>
          <a:xfrm>
            <a:off x="8247836" y="1337615"/>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3"/>
          <p:cNvSpPr>
            <a:spLocks noGrp="1"/>
          </p:cNvSpPr>
          <p:nvPr userDrawn="1">
            <p:ph sz="half" idx="2"/>
          </p:nvPr>
        </p:nvSpPr>
        <p:spPr>
          <a:xfrm>
            <a:off x="4788024" y="2045995"/>
            <a:ext cx="3672408" cy="3903285"/>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6040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7" name="Дата 6"/>
          <p:cNvSpPr>
            <a:spLocks noGrp="1"/>
          </p:cNvSpPr>
          <p:nvPr>
            <p:ph type="dt" sz="half" idx="10"/>
          </p:nvPr>
        </p:nvSpPr>
        <p:spPr>
          <a:xfrm>
            <a:off x="457200" y="6356350"/>
            <a:ext cx="2133600" cy="365125"/>
          </a:xfrm>
          <a:prstGeom prst="rect">
            <a:avLst/>
          </a:prstGeom>
        </p:spPr>
        <p:txBody>
          <a:bodyPr/>
          <a:lstStyle/>
          <a:p>
            <a:fld id="{C370A5D5-BE57-472A-A773-EE66E4D6428C}" type="datetimeFigureOut">
              <a:rPr lang="ru-RU" smtClean="0"/>
              <a:t>04.05.2014</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3B1EB432-D76B-4B02-90F0-D776870A4DCA}" type="slidenum">
              <a:rPr lang="ru-RU" smtClean="0"/>
              <a:t>‹#›</a:t>
            </a:fld>
            <a:endParaRPr lang="ru-RU"/>
          </a:p>
        </p:txBody>
      </p:sp>
      <p:sp>
        <p:nvSpPr>
          <p:cNvPr id="10" name="Скругленный прямоугольник 9"/>
          <p:cNvSpPr/>
          <p:nvPr userDrawn="1"/>
        </p:nvSpPr>
        <p:spPr>
          <a:xfrm>
            <a:off x="539552" y="260648"/>
            <a:ext cx="8136904" cy="1368152"/>
          </a:xfrm>
          <a:prstGeom prst="roundRect">
            <a:avLst/>
          </a:prstGeom>
          <a:blipFill dpi="0" rotWithShape="1">
            <a:blip r:embed="rId2"/>
            <a:srcRect/>
            <a:stretch>
              <a:fillRect/>
            </a:stretch>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userDrawn="1"/>
        </p:nvSpPr>
        <p:spPr>
          <a:xfrm>
            <a:off x="755576" y="250257"/>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bg1">
                  <a:alpha val="2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олилиния 11"/>
          <p:cNvSpPr/>
          <p:nvPr userDrawn="1"/>
        </p:nvSpPr>
        <p:spPr>
          <a:xfrm rot="10800000">
            <a:off x="755576" y="1257640"/>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tx1">
                  <a:alpha val="14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userDrawn="1"/>
        </p:nvSpPr>
        <p:spPr>
          <a:xfrm>
            <a:off x="612289" y="332656"/>
            <a:ext cx="8012941" cy="1224136"/>
          </a:xfrm>
          <a:prstGeom prst="roundRect">
            <a:avLst/>
          </a:prstGeom>
          <a:noFill/>
          <a:ln>
            <a:solidFill>
              <a:schemeClr val="tx1">
                <a:alpha val="4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userDrawn="1"/>
        </p:nvSpPr>
        <p:spPr>
          <a:xfrm>
            <a:off x="7956376" y="1988840"/>
            <a:ext cx="216024" cy="216000"/>
          </a:xfrm>
          <a:prstGeom prst="ellipse">
            <a:avLst/>
          </a:prstGeom>
          <a:solidFill>
            <a:schemeClr val="bg1"/>
          </a:solidFill>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3"/>
          <p:cNvSpPr/>
          <p:nvPr userDrawn="1"/>
        </p:nvSpPr>
        <p:spPr>
          <a:xfrm>
            <a:off x="561108" y="1772816"/>
            <a:ext cx="3938884" cy="4347428"/>
          </a:xfrm>
          <a:custGeom>
            <a:avLst/>
            <a:gdLst>
              <a:gd name="connsiteX0" fmla="*/ 0 w 8136904"/>
              <a:gd name="connsiteY0" fmla="*/ 0 h 4248472"/>
              <a:gd name="connsiteX1" fmla="*/ 8136904 w 8136904"/>
              <a:gd name="connsiteY1" fmla="*/ 0 h 4248472"/>
              <a:gd name="connsiteX2" fmla="*/ 8136904 w 8136904"/>
              <a:gd name="connsiteY2" fmla="*/ 4248472 h 4248472"/>
              <a:gd name="connsiteX3" fmla="*/ 0 w 8136904"/>
              <a:gd name="connsiteY3" fmla="*/ 4248472 h 4248472"/>
              <a:gd name="connsiteX4" fmla="*/ 0 w 8136904"/>
              <a:gd name="connsiteY4" fmla="*/ 0 h 4248472"/>
              <a:gd name="connsiteX0" fmla="*/ 9616 w 8146520"/>
              <a:gd name="connsiteY0" fmla="*/ 0 h 4248472"/>
              <a:gd name="connsiteX1" fmla="*/ 8146520 w 8146520"/>
              <a:gd name="connsiteY1" fmla="*/ 0 h 4248472"/>
              <a:gd name="connsiteX2" fmla="*/ 8146520 w 8146520"/>
              <a:gd name="connsiteY2" fmla="*/ 4248472 h 4248472"/>
              <a:gd name="connsiteX3" fmla="*/ 9616 w 8146520"/>
              <a:gd name="connsiteY3" fmla="*/ 4248472 h 4248472"/>
              <a:gd name="connsiteX4" fmla="*/ 0 w 8146520"/>
              <a:gd name="connsiteY4" fmla="*/ 3528004 h 4248472"/>
              <a:gd name="connsiteX5" fmla="*/ 9616 w 8146520"/>
              <a:gd name="connsiteY5" fmla="*/ 0 h 4248472"/>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9616 w 8146520"/>
              <a:gd name="connsiteY4" fmla="*/ 4248472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820107 w 8146520"/>
              <a:gd name="connsiteY4" fmla="*/ 3645799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6520" h="4255368">
                <a:moveTo>
                  <a:pt x="9616" y="0"/>
                </a:moveTo>
                <a:lnTo>
                  <a:pt x="8146520" y="0"/>
                </a:lnTo>
                <a:lnTo>
                  <a:pt x="8146520" y="4248472"/>
                </a:lnTo>
                <a:lnTo>
                  <a:pt x="1070265" y="4255368"/>
                </a:lnTo>
                <a:lnTo>
                  <a:pt x="560334" y="3895181"/>
                </a:lnTo>
                <a:cubicBezTo>
                  <a:pt x="235011" y="3661952"/>
                  <a:pt x="356496" y="3750842"/>
                  <a:pt x="0" y="3528004"/>
                </a:cubicBezTo>
                <a:cubicBezTo>
                  <a:pt x="3205" y="2352003"/>
                  <a:pt x="6411" y="1176001"/>
                  <a:pt x="9616" y="0"/>
                </a:cubicBezTo>
                <a:close/>
              </a:path>
            </a:pathLst>
          </a:custGeom>
          <a:blipFill dpi="0" rotWithShape="1">
            <a:blip r:embed="rId3"/>
            <a:srcRect/>
            <a:tile tx="0" ty="0" sx="100000" sy="100000" flip="xy" algn="tl"/>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6" name="Прямоугольник 6"/>
          <p:cNvSpPr/>
          <p:nvPr userDrawn="1"/>
        </p:nvSpPr>
        <p:spPr>
          <a:xfrm>
            <a:off x="653899" y="1916832"/>
            <a:ext cx="3774085" cy="4131405"/>
          </a:xfrm>
          <a:custGeom>
            <a:avLst/>
            <a:gdLst>
              <a:gd name="connsiteX0" fmla="*/ 0 w 8012941"/>
              <a:gd name="connsiteY0" fmla="*/ 0 h 4131404"/>
              <a:gd name="connsiteX1" fmla="*/ 8012941 w 8012941"/>
              <a:gd name="connsiteY1" fmla="*/ 0 h 4131404"/>
              <a:gd name="connsiteX2" fmla="*/ 8012941 w 8012941"/>
              <a:gd name="connsiteY2" fmla="*/ 4131404 h 4131404"/>
              <a:gd name="connsiteX3" fmla="*/ 0 w 8012941"/>
              <a:gd name="connsiteY3" fmla="*/ 4131404 h 4131404"/>
              <a:gd name="connsiteX4" fmla="*/ 0 w 8012941"/>
              <a:gd name="connsiteY4" fmla="*/ 0 h 4131404"/>
              <a:gd name="connsiteX0" fmla="*/ 0 w 8012941"/>
              <a:gd name="connsiteY0" fmla="*/ 0 h 4131405"/>
              <a:gd name="connsiteX1" fmla="*/ 8012941 w 8012941"/>
              <a:gd name="connsiteY1" fmla="*/ 0 h 4131405"/>
              <a:gd name="connsiteX2" fmla="*/ 8012941 w 8012941"/>
              <a:gd name="connsiteY2" fmla="*/ 4131404 h 4131405"/>
              <a:gd name="connsiteX3" fmla="*/ 1050256 w 8012941"/>
              <a:gd name="connsiteY3" fmla="*/ 4131405 h 4131405"/>
              <a:gd name="connsiteX4" fmla="*/ 0 w 8012941"/>
              <a:gd name="connsiteY4" fmla="*/ 4131404 h 4131405"/>
              <a:gd name="connsiteX5" fmla="*/ 0 w 8012941"/>
              <a:gd name="connsiteY5" fmla="*/ 0 h 4131405"/>
              <a:gd name="connsiteX0" fmla="*/ 9620 w 8022561"/>
              <a:gd name="connsiteY0" fmla="*/ 0 h 4131405"/>
              <a:gd name="connsiteX1" fmla="*/ 8022561 w 8022561"/>
              <a:gd name="connsiteY1" fmla="*/ 0 h 4131405"/>
              <a:gd name="connsiteX2" fmla="*/ 8022561 w 8022561"/>
              <a:gd name="connsiteY2" fmla="*/ 4131404 h 4131405"/>
              <a:gd name="connsiteX3" fmla="*/ 1059876 w 8022561"/>
              <a:gd name="connsiteY3" fmla="*/ 4131405 h 4131405"/>
              <a:gd name="connsiteX4" fmla="*/ 9620 w 8022561"/>
              <a:gd name="connsiteY4" fmla="*/ 4131404 h 4131405"/>
              <a:gd name="connsiteX5" fmla="*/ 4 w 8022561"/>
              <a:gd name="connsiteY5" fmla="*/ 3414433 h 4131405"/>
              <a:gd name="connsiteX6" fmla="*/ 9620 w 8022561"/>
              <a:gd name="connsiteY6" fmla="*/ 0 h 4131405"/>
              <a:gd name="connsiteX0" fmla="*/ 9617 w 8022558"/>
              <a:gd name="connsiteY0" fmla="*/ 0 h 4131405"/>
              <a:gd name="connsiteX1" fmla="*/ 8022558 w 8022558"/>
              <a:gd name="connsiteY1" fmla="*/ 0 h 4131405"/>
              <a:gd name="connsiteX2" fmla="*/ 8022558 w 8022558"/>
              <a:gd name="connsiteY2" fmla="*/ 4131404 h 4131405"/>
              <a:gd name="connsiteX3" fmla="*/ 1059873 w 8022558"/>
              <a:gd name="connsiteY3" fmla="*/ 4131405 h 4131405"/>
              <a:gd name="connsiteX4" fmla="*/ 622680 w 8022558"/>
              <a:gd name="connsiteY4" fmla="*/ 3643031 h 4131405"/>
              <a:gd name="connsiteX5" fmla="*/ 1 w 8022558"/>
              <a:gd name="connsiteY5" fmla="*/ 3414433 h 4131405"/>
              <a:gd name="connsiteX6" fmla="*/ 9617 w 8022558"/>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622679 w 8022557"/>
              <a:gd name="connsiteY4" fmla="*/ 3643031 h 4131405"/>
              <a:gd name="connsiteX5" fmla="*/ 0 w 8022557"/>
              <a:gd name="connsiteY5" fmla="*/ 3414433 h 4131405"/>
              <a:gd name="connsiteX6" fmla="*/ 9616 w 8022557"/>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357625 w 8022557"/>
              <a:gd name="connsiteY4" fmla="*/ 3861240 h 4131405"/>
              <a:gd name="connsiteX5" fmla="*/ 0 w 8022557"/>
              <a:gd name="connsiteY5" fmla="*/ 3414433 h 4131405"/>
              <a:gd name="connsiteX6" fmla="*/ 9616 w 8022557"/>
              <a:gd name="connsiteY6" fmla="*/ 0 h 413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2557" h="4131405">
                <a:moveTo>
                  <a:pt x="9616" y="0"/>
                </a:moveTo>
                <a:lnTo>
                  <a:pt x="8022557" y="0"/>
                </a:lnTo>
                <a:lnTo>
                  <a:pt x="8022557" y="4131404"/>
                </a:lnTo>
                <a:lnTo>
                  <a:pt x="1059872" y="4131405"/>
                </a:lnTo>
                <a:lnTo>
                  <a:pt x="357625" y="3861240"/>
                </a:lnTo>
                <a:cubicBezTo>
                  <a:pt x="357883" y="3594540"/>
                  <a:pt x="467333" y="3629179"/>
                  <a:pt x="0" y="3414433"/>
                </a:cubicBezTo>
                <a:cubicBezTo>
                  <a:pt x="3205" y="2276289"/>
                  <a:pt x="6411" y="1138144"/>
                  <a:pt x="9616" y="0"/>
                </a:cubicBezTo>
                <a:close/>
              </a:path>
            </a:pathLst>
          </a:custGeom>
          <a:noFill/>
          <a:ln>
            <a:solidFill>
              <a:schemeClr val="tx1">
                <a:alpha val="5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лилиния 16"/>
          <p:cNvSpPr/>
          <p:nvPr userDrawn="1"/>
        </p:nvSpPr>
        <p:spPr>
          <a:xfrm>
            <a:off x="540327" y="5331881"/>
            <a:ext cx="581891"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blipFill dpi="0" rotWithShape="1">
            <a:blip r:embed="rId3"/>
            <a:srcRect/>
            <a:tile tx="0" ty="0" sx="100000" sy="100000" flip="xy"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17"/>
          <p:cNvSpPr/>
          <p:nvPr userDrawn="1"/>
        </p:nvSpPr>
        <p:spPr>
          <a:xfrm>
            <a:off x="561108" y="5374117"/>
            <a:ext cx="574925"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gradFill flip="none" rotWithShape="1">
            <a:gsLst>
              <a:gs pos="12000">
                <a:schemeClr val="tx2">
                  <a:lumMod val="20000"/>
                  <a:lumOff val="80000"/>
                  <a:alpha val="0"/>
                </a:schemeClr>
              </a:gs>
              <a:gs pos="68000">
                <a:schemeClr val="bg1">
                  <a:alpha val="0"/>
                </a:schemeClr>
              </a:gs>
              <a:gs pos="64000">
                <a:schemeClr val="tx1">
                  <a:alpha val="49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Дата 4"/>
          <p:cNvSpPr txBox="1">
            <a:spLocks/>
          </p:cNvSpPr>
          <p:nvPr userDrawn="1"/>
        </p:nvSpPr>
        <p:spPr>
          <a:xfrm>
            <a:off x="457200" y="6356350"/>
            <a:ext cx="21336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70A5D5-BE57-472A-A773-EE66E4D6428C}" type="datetimeFigureOut">
              <a:rPr lang="ru-RU" smtClean="0"/>
              <a:pPr/>
              <a:t>04.05.2014</a:t>
            </a:fld>
            <a:endParaRPr lang="ru-RU"/>
          </a:p>
        </p:txBody>
      </p:sp>
      <p:sp>
        <p:nvSpPr>
          <p:cNvPr id="22" name="Номер слайда 6"/>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1EB432-D76B-4B02-90F0-D776870A4DCA}" type="slidenum">
              <a:rPr lang="ru-RU" smtClean="0"/>
              <a:pPr/>
              <a:t>‹#›</a:t>
            </a:fld>
            <a:endParaRPr lang="ru-RU"/>
          </a:p>
        </p:txBody>
      </p:sp>
      <p:sp>
        <p:nvSpPr>
          <p:cNvPr id="23" name="Прямоугольник 13"/>
          <p:cNvSpPr/>
          <p:nvPr userDrawn="1"/>
        </p:nvSpPr>
        <p:spPr>
          <a:xfrm>
            <a:off x="4630412" y="1791569"/>
            <a:ext cx="3938884" cy="4347428"/>
          </a:xfrm>
          <a:custGeom>
            <a:avLst/>
            <a:gdLst>
              <a:gd name="connsiteX0" fmla="*/ 0 w 8136904"/>
              <a:gd name="connsiteY0" fmla="*/ 0 h 4248472"/>
              <a:gd name="connsiteX1" fmla="*/ 8136904 w 8136904"/>
              <a:gd name="connsiteY1" fmla="*/ 0 h 4248472"/>
              <a:gd name="connsiteX2" fmla="*/ 8136904 w 8136904"/>
              <a:gd name="connsiteY2" fmla="*/ 4248472 h 4248472"/>
              <a:gd name="connsiteX3" fmla="*/ 0 w 8136904"/>
              <a:gd name="connsiteY3" fmla="*/ 4248472 h 4248472"/>
              <a:gd name="connsiteX4" fmla="*/ 0 w 8136904"/>
              <a:gd name="connsiteY4" fmla="*/ 0 h 4248472"/>
              <a:gd name="connsiteX0" fmla="*/ 9616 w 8146520"/>
              <a:gd name="connsiteY0" fmla="*/ 0 h 4248472"/>
              <a:gd name="connsiteX1" fmla="*/ 8146520 w 8146520"/>
              <a:gd name="connsiteY1" fmla="*/ 0 h 4248472"/>
              <a:gd name="connsiteX2" fmla="*/ 8146520 w 8146520"/>
              <a:gd name="connsiteY2" fmla="*/ 4248472 h 4248472"/>
              <a:gd name="connsiteX3" fmla="*/ 9616 w 8146520"/>
              <a:gd name="connsiteY3" fmla="*/ 4248472 h 4248472"/>
              <a:gd name="connsiteX4" fmla="*/ 0 w 8146520"/>
              <a:gd name="connsiteY4" fmla="*/ 3528004 h 4248472"/>
              <a:gd name="connsiteX5" fmla="*/ 9616 w 8146520"/>
              <a:gd name="connsiteY5" fmla="*/ 0 h 4248472"/>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9616 w 8146520"/>
              <a:gd name="connsiteY4" fmla="*/ 4248472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820107 w 8146520"/>
              <a:gd name="connsiteY4" fmla="*/ 3645799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6520" h="4255368">
                <a:moveTo>
                  <a:pt x="9616" y="0"/>
                </a:moveTo>
                <a:lnTo>
                  <a:pt x="8146520" y="0"/>
                </a:lnTo>
                <a:lnTo>
                  <a:pt x="8146520" y="4248472"/>
                </a:lnTo>
                <a:lnTo>
                  <a:pt x="1070265" y="4255368"/>
                </a:lnTo>
                <a:lnTo>
                  <a:pt x="560334" y="3895181"/>
                </a:lnTo>
                <a:cubicBezTo>
                  <a:pt x="235011" y="3661952"/>
                  <a:pt x="356496" y="3750842"/>
                  <a:pt x="0" y="3528004"/>
                </a:cubicBezTo>
                <a:cubicBezTo>
                  <a:pt x="3205" y="2352003"/>
                  <a:pt x="6411" y="1176001"/>
                  <a:pt x="9616" y="0"/>
                </a:cubicBezTo>
                <a:close/>
              </a:path>
            </a:pathLst>
          </a:custGeom>
          <a:blipFill dpi="0" rotWithShape="1">
            <a:blip r:embed="rId3"/>
            <a:srcRect/>
            <a:tile tx="0" ty="0" sx="100000" sy="100000" flip="xy" algn="tl"/>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4" name="Прямоугольник 6"/>
          <p:cNvSpPr/>
          <p:nvPr userDrawn="1"/>
        </p:nvSpPr>
        <p:spPr>
          <a:xfrm>
            <a:off x="4723203" y="1935585"/>
            <a:ext cx="3774085" cy="4131405"/>
          </a:xfrm>
          <a:custGeom>
            <a:avLst/>
            <a:gdLst>
              <a:gd name="connsiteX0" fmla="*/ 0 w 8012941"/>
              <a:gd name="connsiteY0" fmla="*/ 0 h 4131404"/>
              <a:gd name="connsiteX1" fmla="*/ 8012941 w 8012941"/>
              <a:gd name="connsiteY1" fmla="*/ 0 h 4131404"/>
              <a:gd name="connsiteX2" fmla="*/ 8012941 w 8012941"/>
              <a:gd name="connsiteY2" fmla="*/ 4131404 h 4131404"/>
              <a:gd name="connsiteX3" fmla="*/ 0 w 8012941"/>
              <a:gd name="connsiteY3" fmla="*/ 4131404 h 4131404"/>
              <a:gd name="connsiteX4" fmla="*/ 0 w 8012941"/>
              <a:gd name="connsiteY4" fmla="*/ 0 h 4131404"/>
              <a:gd name="connsiteX0" fmla="*/ 0 w 8012941"/>
              <a:gd name="connsiteY0" fmla="*/ 0 h 4131405"/>
              <a:gd name="connsiteX1" fmla="*/ 8012941 w 8012941"/>
              <a:gd name="connsiteY1" fmla="*/ 0 h 4131405"/>
              <a:gd name="connsiteX2" fmla="*/ 8012941 w 8012941"/>
              <a:gd name="connsiteY2" fmla="*/ 4131404 h 4131405"/>
              <a:gd name="connsiteX3" fmla="*/ 1050256 w 8012941"/>
              <a:gd name="connsiteY3" fmla="*/ 4131405 h 4131405"/>
              <a:gd name="connsiteX4" fmla="*/ 0 w 8012941"/>
              <a:gd name="connsiteY4" fmla="*/ 4131404 h 4131405"/>
              <a:gd name="connsiteX5" fmla="*/ 0 w 8012941"/>
              <a:gd name="connsiteY5" fmla="*/ 0 h 4131405"/>
              <a:gd name="connsiteX0" fmla="*/ 9620 w 8022561"/>
              <a:gd name="connsiteY0" fmla="*/ 0 h 4131405"/>
              <a:gd name="connsiteX1" fmla="*/ 8022561 w 8022561"/>
              <a:gd name="connsiteY1" fmla="*/ 0 h 4131405"/>
              <a:gd name="connsiteX2" fmla="*/ 8022561 w 8022561"/>
              <a:gd name="connsiteY2" fmla="*/ 4131404 h 4131405"/>
              <a:gd name="connsiteX3" fmla="*/ 1059876 w 8022561"/>
              <a:gd name="connsiteY3" fmla="*/ 4131405 h 4131405"/>
              <a:gd name="connsiteX4" fmla="*/ 9620 w 8022561"/>
              <a:gd name="connsiteY4" fmla="*/ 4131404 h 4131405"/>
              <a:gd name="connsiteX5" fmla="*/ 4 w 8022561"/>
              <a:gd name="connsiteY5" fmla="*/ 3414433 h 4131405"/>
              <a:gd name="connsiteX6" fmla="*/ 9620 w 8022561"/>
              <a:gd name="connsiteY6" fmla="*/ 0 h 4131405"/>
              <a:gd name="connsiteX0" fmla="*/ 9617 w 8022558"/>
              <a:gd name="connsiteY0" fmla="*/ 0 h 4131405"/>
              <a:gd name="connsiteX1" fmla="*/ 8022558 w 8022558"/>
              <a:gd name="connsiteY1" fmla="*/ 0 h 4131405"/>
              <a:gd name="connsiteX2" fmla="*/ 8022558 w 8022558"/>
              <a:gd name="connsiteY2" fmla="*/ 4131404 h 4131405"/>
              <a:gd name="connsiteX3" fmla="*/ 1059873 w 8022558"/>
              <a:gd name="connsiteY3" fmla="*/ 4131405 h 4131405"/>
              <a:gd name="connsiteX4" fmla="*/ 622680 w 8022558"/>
              <a:gd name="connsiteY4" fmla="*/ 3643031 h 4131405"/>
              <a:gd name="connsiteX5" fmla="*/ 1 w 8022558"/>
              <a:gd name="connsiteY5" fmla="*/ 3414433 h 4131405"/>
              <a:gd name="connsiteX6" fmla="*/ 9617 w 8022558"/>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622679 w 8022557"/>
              <a:gd name="connsiteY4" fmla="*/ 3643031 h 4131405"/>
              <a:gd name="connsiteX5" fmla="*/ 0 w 8022557"/>
              <a:gd name="connsiteY5" fmla="*/ 3414433 h 4131405"/>
              <a:gd name="connsiteX6" fmla="*/ 9616 w 8022557"/>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357625 w 8022557"/>
              <a:gd name="connsiteY4" fmla="*/ 3861240 h 4131405"/>
              <a:gd name="connsiteX5" fmla="*/ 0 w 8022557"/>
              <a:gd name="connsiteY5" fmla="*/ 3414433 h 4131405"/>
              <a:gd name="connsiteX6" fmla="*/ 9616 w 8022557"/>
              <a:gd name="connsiteY6" fmla="*/ 0 h 413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2557" h="4131405">
                <a:moveTo>
                  <a:pt x="9616" y="0"/>
                </a:moveTo>
                <a:lnTo>
                  <a:pt x="8022557" y="0"/>
                </a:lnTo>
                <a:lnTo>
                  <a:pt x="8022557" y="4131404"/>
                </a:lnTo>
                <a:lnTo>
                  <a:pt x="1059872" y="4131405"/>
                </a:lnTo>
                <a:lnTo>
                  <a:pt x="357625" y="3861240"/>
                </a:lnTo>
                <a:cubicBezTo>
                  <a:pt x="357883" y="3594540"/>
                  <a:pt x="467333" y="3629179"/>
                  <a:pt x="0" y="3414433"/>
                </a:cubicBezTo>
                <a:cubicBezTo>
                  <a:pt x="3205" y="2276289"/>
                  <a:pt x="6411" y="1138144"/>
                  <a:pt x="9616" y="0"/>
                </a:cubicBezTo>
                <a:close/>
              </a:path>
            </a:pathLst>
          </a:custGeom>
          <a:noFill/>
          <a:ln>
            <a:solidFill>
              <a:schemeClr val="tx1">
                <a:alpha val="5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олилиния 24"/>
          <p:cNvSpPr/>
          <p:nvPr userDrawn="1"/>
        </p:nvSpPr>
        <p:spPr>
          <a:xfrm>
            <a:off x="4609631" y="5350634"/>
            <a:ext cx="581891"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blipFill dpi="0" rotWithShape="1">
            <a:blip r:embed="rId3"/>
            <a:srcRect/>
            <a:tile tx="0" ty="0" sx="100000" sy="100000" flip="xy"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25"/>
          <p:cNvSpPr/>
          <p:nvPr userDrawn="1"/>
        </p:nvSpPr>
        <p:spPr>
          <a:xfrm>
            <a:off x="4630412" y="5392870"/>
            <a:ext cx="574925" cy="788363"/>
          </a:xfrm>
          <a:custGeom>
            <a:avLst/>
            <a:gdLst>
              <a:gd name="connsiteX0" fmla="*/ 0 w 1724891"/>
              <a:gd name="connsiteY0" fmla="*/ 10391 h 737754"/>
              <a:gd name="connsiteX1" fmla="*/ 1101437 w 1724891"/>
              <a:gd name="connsiteY1" fmla="*/ 737754 h 737754"/>
              <a:gd name="connsiteX2" fmla="*/ 1724891 w 1724891"/>
              <a:gd name="connsiteY2" fmla="*/ 0 h 737754"/>
              <a:gd name="connsiteX3" fmla="*/ 0 w 1724891"/>
              <a:gd name="connsiteY3" fmla="*/ 10391 h 737754"/>
              <a:gd name="connsiteX0" fmla="*/ 0 w 1724891"/>
              <a:gd name="connsiteY0" fmla="*/ 10391 h 737754"/>
              <a:gd name="connsiteX1" fmla="*/ 1101437 w 1724891"/>
              <a:gd name="connsiteY1" fmla="*/ 737754 h 737754"/>
              <a:gd name="connsiteX2" fmla="*/ 1724891 w 1724891"/>
              <a:gd name="connsiteY2" fmla="*/ 0 h 737754"/>
              <a:gd name="connsiteX3" fmla="*/ 571500 w 1724891"/>
              <a:gd name="connsiteY3" fmla="*/ 10391 h 737754"/>
              <a:gd name="connsiteX4" fmla="*/ 0 w 1724891"/>
              <a:gd name="connsiteY4" fmla="*/ 10391 h 737754"/>
              <a:gd name="connsiteX0" fmla="*/ 10391 w 1735282"/>
              <a:gd name="connsiteY0" fmla="*/ 10391 h 737754"/>
              <a:gd name="connsiteX1" fmla="*/ 1111828 w 1735282"/>
              <a:gd name="connsiteY1" fmla="*/ 737754 h 737754"/>
              <a:gd name="connsiteX2" fmla="*/ 1735282 w 1735282"/>
              <a:gd name="connsiteY2" fmla="*/ 0 h 737754"/>
              <a:gd name="connsiteX3" fmla="*/ 0 w 1735282"/>
              <a:gd name="connsiteY3" fmla="*/ 0 h 737754"/>
              <a:gd name="connsiteX4" fmla="*/ 10391 w 1735282"/>
              <a:gd name="connsiteY4" fmla="*/ 10391 h 737754"/>
              <a:gd name="connsiteX0" fmla="*/ 10391 w 1735282"/>
              <a:gd name="connsiteY0" fmla="*/ 185882 h 913245"/>
              <a:gd name="connsiteX1" fmla="*/ 1111828 w 1735282"/>
              <a:gd name="connsiteY1" fmla="*/ 913245 h 913245"/>
              <a:gd name="connsiteX2" fmla="*/ 1735282 w 1735282"/>
              <a:gd name="connsiteY2" fmla="*/ 175491 h 913245"/>
              <a:gd name="connsiteX3" fmla="*/ 0 w 1735282"/>
              <a:gd name="connsiteY3" fmla="*/ 175491 h 913245"/>
              <a:gd name="connsiteX4" fmla="*/ 10391 w 1735282"/>
              <a:gd name="connsiteY4" fmla="*/ 185882 h 913245"/>
              <a:gd name="connsiteX0" fmla="*/ 10391 w 1735282"/>
              <a:gd name="connsiteY0" fmla="*/ 279944 h 1007307"/>
              <a:gd name="connsiteX1" fmla="*/ 1111828 w 1735282"/>
              <a:gd name="connsiteY1" fmla="*/ 1007307 h 1007307"/>
              <a:gd name="connsiteX2" fmla="*/ 1735282 w 1735282"/>
              <a:gd name="connsiteY2" fmla="*/ 269553 h 1007307"/>
              <a:gd name="connsiteX3" fmla="*/ 0 w 1735282"/>
              <a:gd name="connsiteY3" fmla="*/ 269553 h 1007307"/>
              <a:gd name="connsiteX4" fmla="*/ 10391 w 1735282"/>
              <a:gd name="connsiteY4" fmla="*/ 279944 h 1007307"/>
              <a:gd name="connsiteX0" fmla="*/ 10391 w 1278082"/>
              <a:gd name="connsiteY0" fmla="*/ 289773 h 1017136"/>
              <a:gd name="connsiteX1" fmla="*/ 1111828 w 1278082"/>
              <a:gd name="connsiteY1" fmla="*/ 1017136 h 1017136"/>
              <a:gd name="connsiteX2" fmla="*/ 1278082 w 1278082"/>
              <a:gd name="connsiteY2" fmla="*/ 258600 h 1017136"/>
              <a:gd name="connsiteX3" fmla="*/ 0 w 1278082"/>
              <a:gd name="connsiteY3" fmla="*/ 279382 h 1017136"/>
              <a:gd name="connsiteX4" fmla="*/ 10391 w 1278082"/>
              <a:gd name="connsiteY4" fmla="*/ 289773 h 1017136"/>
              <a:gd name="connsiteX0" fmla="*/ 10391 w 1278082"/>
              <a:gd name="connsiteY0" fmla="*/ 196404 h 923767"/>
              <a:gd name="connsiteX1" fmla="*/ 1111828 w 1278082"/>
              <a:gd name="connsiteY1" fmla="*/ 923767 h 923767"/>
              <a:gd name="connsiteX2" fmla="*/ 1278082 w 1278082"/>
              <a:gd name="connsiteY2" fmla="*/ 165231 h 923767"/>
              <a:gd name="connsiteX3" fmla="*/ 0 w 1278082"/>
              <a:gd name="connsiteY3" fmla="*/ 186013 h 923767"/>
              <a:gd name="connsiteX4" fmla="*/ 10391 w 1278082"/>
              <a:gd name="connsiteY4" fmla="*/ 196404 h 923767"/>
              <a:gd name="connsiteX0" fmla="*/ 0 w 1309254"/>
              <a:gd name="connsiteY0" fmla="*/ 425004 h 923767"/>
              <a:gd name="connsiteX1" fmla="*/ 1143000 w 1309254"/>
              <a:gd name="connsiteY1" fmla="*/ 923767 h 923767"/>
              <a:gd name="connsiteX2" fmla="*/ 1309254 w 1309254"/>
              <a:gd name="connsiteY2" fmla="*/ 165231 h 923767"/>
              <a:gd name="connsiteX3" fmla="*/ 31172 w 1309254"/>
              <a:gd name="connsiteY3" fmla="*/ 186013 h 923767"/>
              <a:gd name="connsiteX4" fmla="*/ 0 w 1309254"/>
              <a:gd name="connsiteY4" fmla="*/ 425004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186013 h 923767"/>
              <a:gd name="connsiteX1" fmla="*/ 1111828 w 1278082"/>
              <a:gd name="connsiteY1" fmla="*/ 923767 h 923767"/>
              <a:gd name="connsiteX2" fmla="*/ 1278082 w 1278082"/>
              <a:gd name="connsiteY2" fmla="*/ 165231 h 923767"/>
              <a:gd name="connsiteX3" fmla="*/ 0 w 1278082"/>
              <a:gd name="connsiteY3" fmla="*/ 186013 h 923767"/>
              <a:gd name="connsiteX0" fmla="*/ 0 w 1278082"/>
              <a:gd name="connsiteY0" fmla="*/ 219974 h 957728"/>
              <a:gd name="connsiteX1" fmla="*/ 1111828 w 1278082"/>
              <a:gd name="connsiteY1" fmla="*/ 957728 h 957728"/>
              <a:gd name="connsiteX2" fmla="*/ 1278082 w 1278082"/>
              <a:gd name="connsiteY2" fmla="*/ 199192 h 957728"/>
              <a:gd name="connsiteX3" fmla="*/ 0 w 1278082"/>
              <a:gd name="connsiteY3" fmla="*/ 219974 h 957728"/>
              <a:gd name="connsiteX0" fmla="*/ 0 w 1252682"/>
              <a:gd name="connsiteY0" fmla="*/ 167857 h 905611"/>
              <a:gd name="connsiteX1" fmla="*/ 1111828 w 1252682"/>
              <a:gd name="connsiteY1" fmla="*/ 905611 h 905611"/>
              <a:gd name="connsiteX2" fmla="*/ 1252682 w 1252682"/>
              <a:gd name="connsiteY2" fmla="*/ 324875 h 905611"/>
              <a:gd name="connsiteX3" fmla="*/ 0 w 1252682"/>
              <a:gd name="connsiteY3" fmla="*/ 167857 h 905611"/>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252682"/>
              <a:gd name="connsiteY0" fmla="*/ 192988 h 930742"/>
              <a:gd name="connsiteX1" fmla="*/ 1111828 w 1252682"/>
              <a:gd name="connsiteY1" fmla="*/ 930742 h 930742"/>
              <a:gd name="connsiteX2" fmla="*/ 1252682 w 1252682"/>
              <a:gd name="connsiteY2" fmla="*/ 350006 h 930742"/>
              <a:gd name="connsiteX3" fmla="*/ 0 w 1252682"/>
              <a:gd name="connsiteY3" fmla="*/ 192988 h 930742"/>
              <a:gd name="connsiteX0" fmla="*/ 0 w 1163782"/>
              <a:gd name="connsiteY0" fmla="*/ 185976 h 923730"/>
              <a:gd name="connsiteX1" fmla="*/ 1111828 w 1163782"/>
              <a:gd name="connsiteY1" fmla="*/ 923730 h 923730"/>
              <a:gd name="connsiteX2" fmla="*/ 1163782 w 1163782"/>
              <a:gd name="connsiteY2" fmla="*/ 368394 h 923730"/>
              <a:gd name="connsiteX3" fmla="*/ 0 w 1163782"/>
              <a:gd name="connsiteY3" fmla="*/ 185976 h 923730"/>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 name="connsiteX0" fmla="*/ 0 w 1163782"/>
              <a:gd name="connsiteY0" fmla="*/ 50609 h 788363"/>
              <a:gd name="connsiteX1" fmla="*/ 1111828 w 1163782"/>
              <a:gd name="connsiteY1" fmla="*/ 788363 h 788363"/>
              <a:gd name="connsiteX2" fmla="*/ 1163782 w 1163782"/>
              <a:gd name="connsiteY2" fmla="*/ 233027 h 788363"/>
              <a:gd name="connsiteX3" fmla="*/ 0 w 1163782"/>
              <a:gd name="connsiteY3" fmla="*/ 50609 h 788363"/>
            </a:gdLst>
            <a:ahLst/>
            <a:cxnLst>
              <a:cxn ang="0">
                <a:pos x="connsiteX0" y="connsiteY0"/>
              </a:cxn>
              <a:cxn ang="0">
                <a:pos x="connsiteX1" y="connsiteY1"/>
              </a:cxn>
              <a:cxn ang="0">
                <a:pos x="connsiteX2" y="connsiteY2"/>
              </a:cxn>
              <a:cxn ang="0">
                <a:pos x="connsiteX3" y="connsiteY3"/>
              </a:cxn>
            </a:cxnLst>
            <a:rect l="l" t="t" r="r" b="b"/>
            <a:pathLst>
              <a:path w="1163782" h="788363">
                <a:moveTo>
                  <a:pt x="0" y="50609"/>
                </a:moveTo>
                <a:lnTo>
                  <a:pt x="1111828" y="788363"/>
                </a:lnTo>
                <a:cubicBezTo>
                  <a:pt x="935182" y="385427"/>
                  <a:pt x="1057564" y="371572"/>
                  <a:pt x="1163782" y="233027"/>
                </a:cubicBezTo>
                <a:cubicBezTo>
                  <a:pt x="738910" y="-26746"/>
                  <a:pt x="312882" y="-39446"/>
                  <a:pt x="0" y="50609"/>
                </a:cubicBezTo>
                <a:close/>
              </a:path>
            </a:pathLst>
          </a:custGeom>
          <a:gradFill flip="none" rotWithShape="1">
            <a:gsLst>
              <a:gs pos="12000">
                <a:schemeClr val="tx2">
                  <a:lumMod val="20000"/>
                  <a:lumOff val="80000"/>
                  <a:alpha val="0"/>
                </a:schemeClr>
              </a:gs>
              <a:gs pos="68000">
                <a:schemeClr val="bg1">
                  <a:alpha val="0"/>
                </a:schemeClr>
              </a:gs>
              <a:gs pos="64000">
                <a:schemeClr val="tx1">
                  <a:alpha val="49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27" name="Овал 26"/>
          <p:cNvSpPr/>
          <p:nvPr userDrawn="1"/>
        </p:nvSpPr>
        <p:spPr>
          <a:xfrm>
            <a:off x="850162" y="1937995"/>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28" name="Овал 27"/>
          <p:cNvSpPr/>
          <p:nvPr userDrawn="1"/>
        </p:nvSpPr>
        <p:spPr>
          <a:xfrm>
            <a:off x="850162" y="1265220"/>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9" name="Скругленный прямоугольник 28"/>
          <p:cNvSpPr/>
          <p:nvPr userDrawn="1"/>
        </p:nvSpPr>
        <p:spPr>
          <a:xfrm>
            <a:off x="922174" y="1337617"/>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30" name="Овал 29"/>
          <p:cNvSpPr/>
          <p:nvPr userDrawn="1"/>
        </p:nvSpPr>
        <p:spPr>
          <a:xfrm>
            <a:off x="3995932" y="1937995"/>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31" name="Овал 30"/>
          <p:cNvSpPr/>
          <p:nvPr userDrawn="1"/>
        </p:nvSpPr>
        <p:spPr>
          <a:xfrm>
            <a:off x="3995932" y="1265220"/>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32" name="Скругленный прямоугольник 31"/>
          <p:cNvSpPr/>
          <p:nvPr userDrawn="1"/>
        </p:nvSpPr>
        <p:spPr>
          <a:xfrm>
            <a:off x="4067944" y="1337617"/>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33" name="Овал 32"/>
          <p:cNvSpPr/>
          <p:nvPr userDrawn="1"/>
        </p:nvSpPr>
        <p:spPr>
          <a:xfrm>
            <a:off x="4983232" y="1937994"/>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34" name="Овал 33"/>
          <p:cNvSpPr/>
          <p:nvPr userDrawn="1"/>
        </p:nvSpPr>
        <p:spPr>
          <a:xfrm>
            <a:off x="4983232" y="1265219"/>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35" name="Скругленный прямоугольник 34"/>
          <p:cNvSpPr/>
          <p:nvPr userDrawn="1"/>
        </p:nvSpPr>
        <p:spPr>
          <a:xfrm>
            <a:off x="5055244" y="1337616"/>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36" name="Овал 35"/>
          <p:cNvSpPr/>
          <p:nvPr userDrawn="1"/>
        </p:nvSpPr>
        <p:spPr>
          <a:xfrm>
            <a:off x="8175824" y="1937993"/>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37" name="Овал 36"/>
          <p:cNvSpPr/>
          <p:nvPr userDrawn="1"/>
        </p:nvSpPr>
        <p:spPr>
          <a:xfrm>
            <a:off x="8175824" y="1265218"/>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38" name="Скругленный прямоугольник 37"/>
          <p:cNvSpPr/>
          <p:nvPr userDrawn="1"/>
        </p:nvSpPr>
        <p:spPr>
          <a:xfrm>
            <a:off x="8247836" y="1337615"/>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sz="quarter" idx="3"/>
          </p:nvPr>
        </p:nvSpPr>
        <p:spPr>
          <a:xfrm>
            <a:off x="5436376" y="1088792"/>
            <a:ext cx="2520000" cy="468000"/>
          </a:xfrm>
          <a:blipFill dpi="0" rotWithShape="1">
            <a:blip r:embed="rId2"/>
            <a:srcRect/>
            <a:tile tx="0" ty="0" sx="100000" sy="100000" flip="xy" algn="tl"/>
          </a:blipFill>
          <a:ln w="19050">
            <a:solidFill>
              <a:schemeClr val="tx1"/>
            </a:solidFill>
            <a:prstDash val="sysDash"/>
            <a:bevel/>
          </a:ln>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 name="Текст 2"/>
          <p:cNvSpPr>
            <a:spLocks noGrp="1"/>
          </p:cNvSpPr>
          <p:nvPr>
            <p:ph type="body" idx="1"/>
          </p:nvPr>
        </p:nvSpPr>
        <p:spPr>
          <a:xfrm>
            <a:off x="1280941" y="1088792"/>
            <a:ext cx="2520000" cy="468000"/>
          </a:xfrm>
          <a:blipFill dpi="0" rotWithShape="1">
            <a:blip r:embed="rId2"/>
            <a:srcRect/>
            <a:tile tx="0" ty="0" sx="100000" sy="100000" flip="xy" algn="tl"/>
          </a:blipFill>
          <a:ln w="19050">
            <a:solidFill>
              <a:schemeClr val="tx1"/>
            </a:solidFill>
            <a:prstDash val="sysDash"/>
            <a:bevel/>
          </a:ln>
        </p:spPr>
        <p:txBody>
          <a:bodyPr vert="horz" lIns="91440" tIns="45720" rIns="91440" bIns="45720" rtlCol="0" anchor="b">
            <a:normAutofit/>
          </a:bodyPr>
          <a:lstStyle>
            <a:lvl1pPr>
              <a:defRPr lang="ru-RU" sz="2400" b="1" smtClean="0">
                <a:solidFill>
                  <a:schemeClr val="bg1"/>
                </a:solidFill>
              </a:defRPr>
            </a:lvl1pPr>
          </a:lstStyle>
          <a:p>
            <a:pPr marL="0" lvl="0" indent="0" algn="ctr">
              <a:buNone/>
            </a:pPr>
            <a:r>
              <a:rPr lang="ru-RU" smtClean="0"/>
              <a:t>Образец текста</a:t>
            </a:r>
          </a:p>
        </p:txBody>
      </p:sp>
      <p:sp>
        <p:nvSpPr>
          <p:cNvPr id="2" name="Заголовок 1"/>
          <p:cNvSpPr>
            <a:spLocks noGrp="1"/>
          </p:cNvSpPr>
          <p:nvPr>
            <p:ph type="title"/>
          </p:nvPr>
        </p:nvSpPr>
        <p:spPr>
          <a:xfrm>
            <a:off x="643000" y="332656"/>
            <a:ext cx="7926296" cy="720080"/>
          </a:xfrm>
        </p:spPr>
        <p:txBody>
          <a:bodyPr/>
          <a:lstStyle>
            <a:lvl1pPr>
              <a:defRPr>
                <a:solidFill>
                  <a:schemeClr val="bg1"/>
                </a:solidFill>
              </a:defRPr>
            </a:lvl1pPr>
          </a:lstStyle>
          <a:p>
            <a:r>
              <a:rPr lang="ru-RU" smtClean="0"/>
              <a:t>Образец заголовка</a:t>
            </a:r>
            <a:endParaRPr lang="ru-RU" dirty="0"/>
          </a:p>
        </p:txBody>
      </p:sp>
      <p:sp>
        <p:nvSpPr>
          <p:cNvPr id="4" name="Объект 3"/>
          <p:cNvSpPr>
            <a:spLocks noGrp="1"/>
          </p:cNvSpPr>
          <p:nvPr>
            <p:ph sz="half" idx="2"/>
          </p:nvPr>
        </p:nvSpPr>
        <p:spPr>
          <a:xfrm>
            <a:off x="755576" y="2025643"/>
            <a:ext cx="3608140"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774003" y="2009233"/>
            <a:ext cx="3686429"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98686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457200" y="6356350"/>
            <a:ext cx="2133600" cy="365125"/>
          </a:xfrm>
          <a:prstGeom prst="rect">
            <a:avLst/>
          </a:prstGeom>
        </p:spPr>
        <p:txBody>
          <a:bodyPr/>
          <a:lstStyle/>
          <a:p>
            <a:fld id="{C370A5D5-BE57-472A-A773-EE66E4D6428C}" type="datetimeFigureOut">
              <a:rPr lang="ru-RU" smtClean="0"/>
              <a:t>04.05.2014</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3B1EB432-D76B-4B02-90F0-D776870A4DCA}" type="slidenum">
              <a:rPr lang="ru-RU" smtClean="0"/>
              <a:t>‹#›</a:t>
            </a:fld>
            <a:endParaRPr lang="ru-RU"/>
          </a:p>
        </p:txBody>
      </p:sp>
      <p:sp>
        <p:nvSpPr>
          <p:cNvPr id="7" name="Скругленный прямоугольник 6"/>
          <p:cNvSpPr/>
          <p:nvPr userDrawn="1"/>
        </p:nvSpPr>
        <p:spPr>
          <a:xfrm>
            <a:off x="539552" y="260648"/>
            <a:ext cx="8136904" cy="1368152"/>
          </a:xfrm>
          <a:prstGeom prst="roundRect">
            <a:avLst/>
          </a:prstGeom>
          <a:blipFill dpi="0" rotWithShape="1">
            <a:blip r:embed="rId2"/>
            <a:srcRect/>
            <a:stretch>
              <a:fillRect/>
            </a:stretch>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userDrawn="1"/>
        </p:nvSpPr>
        <p:spPr>
          <a:xfrm>
            <a:off x="755576" y="250257"/>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bg1">
                  <a:alpha val="2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userDrawn="1"/>
        </p:nvSpPr>
        <p:spPr>
          <a:xfrm rot="10800000">
            <a:off x="755576" y="1257640"/>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tx1">
                  <a:alpha val="14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userDrawn="1"/>
        </p:nvSpPr>
        <p:spPr>
          <a:xfrm>
            <a:off x="612289" y="332656"/>
            <a:ext cx="8012941" cy="1224136"/>
          </a:xfrm>
          <a:prstGeom prst="roundRect">
            <a:avLst/>
          </a:prstGeom>
          <a:noFill/>
          <a:ln>
            <a:solidFill>
              <a:schemeClr val="tx1">
                <a:alpha val="4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8317" y="373224"/>
            <a:ext cx="8006913" cy="1143000"/>
          </a:xfrm>
        </p:spPr>
        <p:txBody>
          <a:bodyPr/>
          <a:lstStyle>
            <a:lvl1pPr>
              <a:defRPr>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227124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C370A5D5-BE57-472A-A773-EE66E4D6428C}" type="datetimeFigureOut">
              <a:rPr lang="ru-RU" smtClean="0"/>
              <a:t>04.05.2014</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3B1EB432-D76B-4B02-90F0-D776870A4DCA}" type="slidenum">
              <a:rPr lang="ru-RU" smtClean="0"/>
              <a:t>‹#›</a:t>
            </a:fld>
            <a:endParaRPr lang="ru-RU"/>
          </a:p>
        </p:txBody>
      </p:sp>
    </p:spTree>
    <p:extLst>
      <p:ext uri="{BB962C8B-B14F-4D97-AF65-F5344CB8AC3E}">
        <p14:creationId xmlns:p14="http://schemas.microsoft.com/office/powerpoint/2010/main" val="26707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Дата 4"/>
          <p:cNvSpPr>
            <a:spLocks noGrp="1"/>
          </p:cNvSpPr>
          <p:nvPr>
            <p:ph type="dt" sz="half" idx="10"/>
          </p:nvPr>
        </p:nvSpPr>
        <p:spPr>
          <a:xfrm>
            <a:off x="457200" y="6356350"/>
            <a:ext cx="2133600" cy="365125"/>
          </a:xfrm>
          <a:prstGeom prst="rect">
            <a:avLst/>
          </a:prstGeom>
        </p:spPr>
        <p:txBody>
          <a:bodyPr/>
          <a:lstStyle/>
          <a:p>
            <a:fld id="{C370A5D5-BE57-472A-A773-EE66E4D6428C}" type="datetimeFigureOut">
              <a:rPr lang="ru-RU" smtClean="0"/>
              <a:t>04.05.2014</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3B1EB432-D76B-4B02-90F0-D776870A4DCA}" type="slidenum">
              <a:rPr lang="ru-RU" smtClean="0"/>
              <a:t>‹#›</a:t>
            </a:fld>
            <a:endParaRPr lang="ru-RU"/>
          </a:p>
        </p:txBody>
      </p:sp>
      <p:sp>
        <p:nvSpPr>
          <p:cNvPr id="9" name="Скругленный прямоугольник 8"/>
          <p:cNvSpPr/>
          <p:nvPr userDrawn="1"/>
        </p:nvSpPr>
        <p:spPr>
          <a:xfrm>
            <a:off x="539552" y="260648"/>
            <a:ext cx="8136904" cy="1368152"/>
          </a:xfrm>
          <a:prstGeom prst="roundRect">
            <a:avLst/>
          </a:prstGeom>
          <a:blipFill dpi="0" rotWithShape="1">
            <a:blip r:embed="rId2"/>
            <a:srcRect/>
            <a:stretch>
              <a:fillRect/>
            </a:stretch>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userDrawn="1"/>
        </p:nvSpPr>
        <p:spPr>
          <a:xfrm>
            <a:off x="755576" y="250257"/>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bg1">
                  <a:alpha val="2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userDrawn="1"/>
        </p:nvSpPr>
        <p:spPr>
          <a:xfrm rot="10800000">
            <a:off x="755576" y="1257640"/>
            <a:ext cx="7704856" cy="363682"/>
          </a:xfrm>
          <a:custGeom>
            <a:avLst/>
            <a:gdLst>
              <a:gd name="connsiteX0" fmla="*/ 0 w 7741228"/>
              <a:gd name="connsiteY0" fmla="*/ 0 h 342900"/>
              <a:gd name="connsiteX1" fmla="*/ 7741228 w 7741228"/>
              <a:gd name="connsiteY1" fmla="*/ 20782 h 342900"/>
              <a:gd name="connsiteX2" fmla="*/ 3647209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41228"/>
              <a:gd name="connsiteY0" fmla="*/ 0 h 342900"/>
              <a:gd name="connsiteX1" fmla="*/ 7741228 w 7741228"/>
              <a:gd name="connsiteY1" fmla="*/ 20782 h 342900"/>
              <a:gd name="connsiteX2" fmla="*/ 3865418 w 7741228"/>
              <a:gd name="connsiteY2" fmla="*/ 342900 h 342900"/>
              <a:gd name="connsiteX3" fmla="*/ 0 w 7741228"/>
              <a:gd name="connsiteY3" fmla="*/ 0 h 342900"/>
              <a:gd name="connsiteX0" fmla="*/ 0 w 7755926"/>
              <a:gd name="connsiteY0" fmla="*/ 20782 h 363682"/>
              <a:gd name="connsiteX1" fmla="*/ 7755926 w 7755926"/>
              <a:gd name="connsiteY1" fmla="*/ 0 h 363682"/>
              <a:gd name="connsiteX2" fmla="*/ 3865418 w 7755926"/>
              <a:gd name="connsiteY2" fmla="*/ 363682 h 363682"/>
              <a:gd name="connsiteX3" fmla="*/ 0 w 7755926"/>
              <a:gd name="connsiteY3" fmla="*/ 20782 h 363682"/>
              <a:gd name="connsiteX0" fmla="*/ 0 w 7741228"/>
              <a:gd name="connsiteY0" fmla="*/ 10391 h 363682"/>
              <a:gd name="connsiteX1" fmla="*/ 7741228 w 7741228"/>
              <a:gd name="connsiteY1" fmla="*/ 0 h 363682"/>
              <a:gd name="connsiteX2" fmla="*/ 3850720 w 7741228"/>
              <a:gd name="connsiteY2" fmla="*/ 363682 h 363682"/>
              <a:gd name="connsiteX3" fmla="*/ 0 w 7741228"/>
              <a:gd name="connsiteY3" fmla="*/ 10391 h 363682"/>
            </a:gdLst>
            <a:ahLst/>
            <a:cxnLst>
              <a:cxn ang="0">
                <a:pos x="connsiteX0" y="connsiteY0"/>
              </a:cxn>
              <a:cxn ang="0">
                <a:pos x="connsiteX1" y="connsiteY1"/>
              </a:cxn>
              <a:cxn ang="0">
                <a:pos x="connsiteX2" y="connsiteY2"/>
              </a:cxn>
              <a:cxn ang="0">
                <a:pos x="connsiteX3" y="connsiteY3"/>
              </a:cxn>
            </a:cxnLst>
            <a:rect l="l" t="t" r="r" b="b"/>
            <a:pathLst>
              <a:path w="7741228" h="363682">
                <a:moveTo>
                  <a:pt x="0" y="10391"/>
                </a:moveTo>
                <a:lnTo>
                  <a:pt x="7741228" y="0"/>
                </a:lnTo>
                <a:cubicBezTo>
                  <a:pt x="7727372" y="190500"/>
                  <a:pt x="5205003" y="349827"/>
                  <a:pt x="3850720" y="363682"/>
                </a:cubicBezTo>
                <a:cubicBezTo>
                  <a:pt x="2551856" y="301336"/>
                  <a:pt x="93519" y="218209"/>
                  <a:pt x="0" y="10391"/>
                </a:cubicBezTo>
                <a:close/>
              </a:path>
            </a:pathLst>
          </a:custGeom>
          <a:gradFill>
            <a:gsLst>
              <a:gs pos="0">
                <a:schemeClr val="tx1">
                  <a:alpha val="14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userDrawn="1"/>
        </p:nvSpPr>
        <p:spPr>
          <a:xfrm>
            <a:off x="612289" y="332656"/>
            <a:ext cx="8012941" cy="1224136"/>
          </a:xfrm>
          <a:prstGeom prst="roundRect">
            <a:avLst/>
          </a:prstGeom>
          <a:noFill/>
          <a:ln>
            <a:solidFill>
              <a:schemeClr val="tx1">
                <a:alpha val="4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13" name="Овал 12"/>
          <p:cNvSpPr/>
          <p:nvPr userDrawn="1"/>
        </p:nvSpPr>
        <p:spPr>
          <a:xfrm>
            <a:off x="1043608" y="1257639"/>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5" name="Прямоугольник 13"/>
          <p:cNvSpPr/>
          <p:nvPr userDrawn="1"/>
        </p:nvSpPr>
        <p:spPr>
          <a:xfrm>
            <a:off x="567372" y="1772815"/>
            <a:ext cx="5300771" cy="4340383"/>
          </a:xfrm>
          <a:custGeom>
            <a:avLst/>
            <a:gdLst>
              <a:gd name="connsiteX0" fmla="*/ 0 w 8136904"/>
              <a:gd name="connsiteY0" fmla="*/ 0 h 4248472"/>
              <a:gd name="connsiteX1" fmla="*/ 8136904 w 8136904"/>
              <a:gd name="connsiteY1" fmla="*/ 0 h 4248472"/>
              <a:gd name="connsiteX2" fmla="*/ 8136904 w 8136904"/>
              <a:gd name="connsiteY2" fmla="*/ 4248472 h 4248472"/>
              <a:gd name="connsiteX3" fmla="*/ 0 w 8136904"/>
              <a:gd name="connsiteY3" fmla="*/ 4248472 h 4248472"/>
              <a:gd name="connsiteX4" fmla="*/ 0 w 8136904"/>
              <a:gd name="connsiteY4" fmla="*/ 0 h 4248472"/>
              <a:gd name="connsiteX0" fmla="*/ 9616 w 8146520"/>
              <a:gd name="connsiteY0" fmla="*/ 0 h 4248472"/>
              <a:gd name="connsiteX1" fmla="*/ 8146520 w 8146520"/>
              <a:gd name="connsiteY1" fmla="*/ 0 h 4248472"/>
              <a:gd name="connsiteX2" fmla="*/ 8146520 w 8146520"/>
              <a:gd name="connsiteY2" fmla="*/ 4248472 h 4248472"/>
              <a:gd name="connsiteX3" fmla="*/ 9616 w 8146520"/>
              <a:gd name="connsiteY3" fmla="*/ 4248472 h 4248472"/>
              <a:gd name="connsiteX4" fmla="*/ 0 w 8146520"/>
              <a:gd name="connsiteY4" fmla="*/ 3528004 h 4248472"/>
              <a:gd name="connsiteX5" fmla="*/ 9616 w 8146520"/>
              <a:gd name="connsiteY5" fmla="*/ 0 h 4248472"/>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9616 w 8146520"/>
              <a:gd name="connsiteY4" fmla="*/ 4248472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820107 w 8146520"/>
              <a:gd name="connsiteY4" fmla="*/ 3645799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70183 w 8207087"/>
              <a:gd name="connsiteY0" fmla="*/ 0 h 4255368"/>
              <a:gd name="connsiteX1" fmla="*/ 8207087 w 8207087"/>
              <a:gd name="connsiteY1" fmla="*/ 0 h 4255368"/>
              <a:gd name="connsiteX2" fmla="*/ 8207087 w 8207087"/>
              <a:gd name="connsiteY2" fmla="*/ 4248472 h 4255368"/>
              <a:gd name="connsiteX3" fmla="*/ 1130832 w 8207087"/>
              <a:gd name="connsiteY3" fmla="*/ 4255368 h 4255368"/>
              <a:gd name="connsiteX4" fmla="*/ 94536 w 8207087"/>
              <a:gd name="connsiteY4" fmla="*/ 4193527 h 4255368"/>
              <a:gd name="connsiteX5" fmla="*/ 60567 w 8207087"/>
              <a:gd name="connsiteY5" fmla="*/ 3528004 h 4255368"/>
              <a:gd name="connsiteX6" fmla="*/ 70183 w 8207087"/>
              <a:gd name="connsiteY6" fmla="*/ 0 h 4255368"/>
              <a:gd name="connsiteX0" fmla="*/ 129882 w 8266786"/>
              <a:gd name="connsiteY0" fmla="*/ 0 h 4255368"/>
              <a:gd name="connsiteX1" fmla="*/ 8266786 w 8266786"/>
              <a:gd name="connsiteY1" fmla="*/ 0 h 4255368"/>
              <a:gd name="connsiteX2" fmla="*/ 8266786 w 8266786"/>
              <a:gd name="connsiteY2" fmla="*/ 4248472 h 4255368"/>
              <a:gd name="connsiteX3" fmla="*/ 1190531 w 8266786"/>
              <a:gd name="connsiteY3" fmla="*/ 4255368 h 4255368"/>
              <a:gd name="connsiteX4" fmla="*/ 154235 w 8266786"/>
              <a:gd name="connsiteY4" fmla="*/ 4193527 h 4255368"/>
              <a:gd name="connsiteX5" fmla="*/ 120266 w 8266786"/>
              <a:gd name="connsiteY5" fmla="*/ 3528004 h 4255368"/>
              <a:gd name="connsiteX6" fmla="*/ 129882 w 8266786"/>
              <a:gd name="connsiteY6" fmla="*/ 0 h 4255368"/>
              <a:gd name="connsiteX0" fmla="*/ 635195 w 8772099"/>
              <a:gd name="connsiteY0" fmla="*/ 0 h 4255368"/>
              <a:gd name="connsiteX1" fmla="*/ 8772099 w 8772099"/>
              <a:gd name="connsiteY1" fmla="*/ 0 h 4255368"/>
              <a:gd name="connsiteX2" fmla="*/ 8772099 w 8772099"/>
              <a:gd name="connsiteY2" fmla="*/ 4248472 h 4255368"/>
              <a:gd name="connsiteX3" fmla="*/ 1695844 w 8772099"/>
              <a:gd name="connsiteY3" fmla="*/ 4255368 h 4255368"/>
              <a:gd name="connsiteX4" fmla="*/ 659548 w 8772099"/>
              <a:gd name="connsiteY4" fmla="*/ 4193527 h 4255368"/>
              <a:gd name="connsiteX5" fmla="*/ 635195 w 8772099"/>
              <a:gd name="connsiteY5" fmla="*/ 0 h 4255368"/>
              <a:gd name="connsiteX0" fmla="*/ 635195 w 8772099"/>
              <a:gd name="connsiteY0" fmla="*/ 0 h 4248472"/>
              <a:gd name="connsiteX1" fmla="*/ 8772099 w 8772099"/>
              <a:gd name="connsiteY1" fmla="*/ 0 h 4248472"/>
              <a:gd name="connsiteX2" fmla="*/ 8772099 w 8772099"/>
              <a:gd name="connsiteY2" fmla="*/ 4248472 h 4248472"/>
              <a:gd name="connsiteX3" fmla="*/ 659548 w 8772099"/>
              <a:gd name="connsiteY3" fmla="*/ 4193527 h 4248472"/>
              <a:gd name="connsiteX4" fmla="*/ 635195 w 8772099"/>
              <a:gd name="connsiteY4" fmla="*/ 0 h 4248472"/>
              <a:gd name="connsiteX0" fmla="*/ 597349 w 8734253"/>
              <a:gd name="connsiteY0" fmla="*/ 0 h 4248472"/>
              <a:gd name="connsiteX1" fmla="*/ 8734253 w 8734253"/>
              <a:gd name="connsiteY1" fmla="*/ 0 h 4248472"/>
              <a:gd name="connsiteX2" fmla="*/ 8734253 w 8734253"/>
              <a:gd name="connsiteY2" fmla="*/ 4248472 h 4248472"/>
              <a:gd name="connsiteX3" fmla="*/ 621702 w 8734253"/>
              <a:gd name="connsiteY3" fmla="*/ 4193527 h 4248472"/>
              <a:gd name="connsiteX4" fmla="*/ 597349 w 8734253"/>
              <a:gd name="connsiteY4" fmla="*/ 0 h 4248472"/>
              <a:gd name="connsiteX0" fmla="*/ 0 w 8136904"/>
              <a:gd name="connsiteY0" fmla="*/ 0 h 4248472"/>
              <a:gd name="connsiteX1" fmla="*/ 8136904 w 8136904"/>
              <a:gd name="connsiteY1" fmla="*/ 0 h 4248472"/>
              <a:gd name="connsiteX2" fmla="*/ 8136904 w 8136904"/>
              <a:gd name="connsiteY2" fmla="*/ 4248472 h 4248472"/>
              <a:gd name="connsiteX3" fmla="*/ 24353 w 8136904"/>
              <a:gd name="connsiteY3" fmla="*/ 4193527 h 4248472"/>
              <a:gd name="connsiteX4" fmla="*/ 0 w 8136904"/>
              <a:gd name="connsiteY4" fmla="*/ 0 h 424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6904" h="4248472">
                <a:moveTo>
                  <a:pt x="0" y="0"/>
                </a:moveTo>
                <a:lnTo>
                  <a:pt x="8136904" y="0"/>
                </a:lnTo>
                <a:lnTo>
                  <a:pt x="8136904" y="4248472"/>
                </a:lnTo>
                <a:lnTo>
                  <a:pt x="24353" y="4193527"/>
                </a:lnTo>
                <a:lnTo>
                  <a:pt x="0" y="0"/>
                </a:lnTo>
                <a:close/>
              </a:path>
            </a:pathLst>
          </a:custGeom>
          <a:blipFill dpi="0" rotWithShape="1">
            <a:blip r:embed="rId3"/>
            <a:srcRect/>
            <a:tile tx="0" ty="0" sx="100000" sy="100000" flip="xy" algn="tl"/>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16" name="Овал 15"/>
          <p:cNvSpPr/>
          <p:nvPr userDrawn="1"/>
        </p:nvSpPr>
        <p:spPr>
          <a:xfrm>
            <a:off x="1028021" y="1988840"/>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8" name="Прямоугольник 6"/>
          <p:cNvSpPr/>
          <p:nvPr userDrawn="1"/>
        </p:nvSpPr>
        <p:spPr>
          <a:xfrm>
            <a:off x="659978" y="1916832"/>
            <a:ext cx="5064151" cy="4131404"/>
          </a:xfrm>
          <a:custGeom>
            <a:avLst/>
            <a:gdLst>
              <a:gd name="connsiteX0" fmla="*/ 0 w 8012941"/>
              <a:gd name="connsiteY0" fmla="*/ 0 h 4131404"/>
              <a:gd name="connsiteX1" fmla="*/ 8012941 w 8012941"/>
              <a:gd name="connsiteY1" fmla="*/ 0 h 4131404"/>
              <a:gd name="connsiteX2" fmla="*/ 8012941 w 8012941"/>
              <a:gd name="connsiteY2" fmla="*/ 4131404 h 4131404"/>
              <a:gd name="connsiteX3" fmla="*/ 0 w 8012941"/>
              <a:gd name="connsiteY3" fmla="*/ 4131404 h 4131404"/>
              <a:gd name="connsiteX4" fmla="*/ 0 w 8012941"/>
              <a:gd name="connsiteY4" fmla="*/ 0 h 4131404"/>
              <a:gd name="connsiteX0" fmla="*/ 0 w 8012941"/>
              <a:gd name="connsiteY0" fmla="*/ 0 h 4131405"/>
              <a:gd name="connsiteX1" fmla="*/ 8012941 w 8012941"/>
              <a:gd name="connsiteY1" fmla="*/ 0 h 4131405"/>
              <a:gd name="connsiteX2" fmla="*/ 8012941 w 8012941"/>
              <a:gd name="connsiteY2" fmla="*/ 4131404 h 4131405"/>
              <a:gd name="connsiteX3" fmla="*/ 1050256 w 8012941"/>
              <a:gd name="connsiteY3" fmla="*/ 4131405 h 4131405"/>
              <a:gd name="connsiteX4" fmla="*/ 0 w 8012941"/>
              <a:gd name="connsiteY4" fmla="*/ 4131404 h 4131405"/>
              <a:gd name="connsiteX5" fmla="*/ 0 w 8012941"/>
              <a:gd name="connsiteY5" fmla="*/ 0 h 4131405"/>
              <a:gd name="connsiteX0" fmla="*/ 9620 w 8022561"/>
              <a:gd name="connsiteY0" fmla="*/ 0 h 4131405"/>
              <a:gd name="connsiteX1" fmla="*/ 8022561 w 8022561"/>
              <a:gd name="connsiteY1" fmla="*/ 0 h 4131405"/>
              <a:gd name="connsiteX2" fmla="*/ 8022561 w 8022561"/>
              <a:gd name="connsiteY2" fmla="*/ 4131404 h 4131405"/>
              <a:gd name="connsiteX3" fmla="*/ 1059876 w 8022561"/>
              <a:gd name="connsiteY3" fmla="*/ 4131405 h 4131405"/>
              <a:gd name="connsiteX4" fmla="*/ 9620 w 8022561"/>
              <a:gd name="connsiteY4" fmla="*/ 4131404 h 4131405"/>
              <a:gd name="connsiteX5" fmla="*/ 4 w 8022561"/>
              <a:gd name="connsiteY5" fmla="*/ 3414433 h 4131405"/>
              <a:gd name="connsiteX6" fmla="*/ 9620 w 8022561"/>
              <a:gd name="connsiteY6" fmla="*/ 0 h 4131405"/>
              <a:gd name="connsiteX0" fmla="*/ 9617 w 8022558"/>
              <a:gd name="connsiteY0" fmla="*/ 0 h 4131405"/>
              <a:gd name="connsiteX1" fmla="*/ 8022558 w 8022558"/>
              <a:gd name="connsiteY1" fmla="*/ 0 h 4131405"/>
              <a:gd name="connsiteX2" fmla="*/ 8022558 w 8022558"/>
              <a:gd name="connsiteY2" fmla="*/ 4131404 h 4131405"/>
              <a:gd name="connsiteX3" fmla="*/ 1059873 w 8022558"/>
              <a:gd name="connsiteY3" fmla="*/ 4131405 h 4131405"/>
              <a:gd name="connsiteX4" fmla="*/ 622680 w 8022558"/>
              <a:gd name="connsiteY4" fmla="*/ 3643031 h 4131405"/>
              <a:gd name="connsiteX5" fmla="*/ 1 w 8022558"/>
              <a:gd name="connsiteY5" fmla="*/ 3414433 h 4131405"/>
              <a:gd name="connsiteX6" fmla="*/ 9617 w 8022558"/>
              <a:gd name="connsiteY6" fmla="*/ 0 h 4131405"/>
              <a:gd name="connsiteX0" fmla="*/ 9616 w 8022557"/>
              <a:gd name="connsiteY0" fmla="*/ 0 h 4131405"/>
              <a:gd name="connsiteX1" fmla="*/ 8022557 w 8022557"/>
              <a:gd name="connsiteY1" fmla="*/ 0 h 4131405"/>
              <a:gd name="connsiteX2" fmla="*/ 8022557 w 8022557"/>
              <a:gd name="connsiteY2" fmla="*/ 4131404 h 4131405"/>
              <a:gd name="connsiteX3" fmla="*/ 1059872 w 8022557"/>
              <a:gd name="connsiteY3" fmla="*/ 4131405 h 4131405"/>
              <a:gd name="connsiteX4" fmla="*/ 622679 w 8022557"/>
              <a:gd name="connsiteY4" fmla="*/ 3643031 h 4131405"/>
              <a:gd name="connsiteX5" fmla="*/ 0 w 8022557"/>
              <a:gd name="connsiteY5" fmla="*/ 3414433 h 4131405"/>
              <a:gd name="connsiteX6" fmla="*/ 9616 w 8022557"/>
              <a:gd name="connsiteY6" fmla="*/ 0 h 4131405"/>
              <a:gd name="connsiteX0" fmla="*/ 450451 w 8463392"/>
              <a:gd name="connsiteY0" fmla="*/ 0 h 4131405"/>
              <a:gd name="connsiteX1" fmla="*/ 8463392 w 8463392"/>
              <a:gd name="connsiteY1" fmla="*/ 0 h 4131405"/>
              <a:gd name="connsiteX2" fmla="*/ 8463392 w 8463392"/>
              <a:gd name="connsiteY2" fmla="*/ 4131404 h 4131405"/>
              <a:gd name="connsiteX3" fmla="*/ 1500707 w 8463392"/>
              <a:gd name="connsiteY3" fmla="*/ 4131405 h 4131405"/>
              <a:gd name="connsiteX4" fmla="*/ 1063514 w 8463392"/>
              <a:gd name="connsiteY4" fmla="*/ 3643031 h 4131405"/>
              <a:gd name="connsiteX5" fmla="*/ 450451 w 8463392"/>
              <a:gd name="connsiteY5" fmla="*/ 0 h 4131405"/>
              <a:gd name="connsiteX0" fmla="*/ 450451 w 8463392"/>
              <a:gd name="connsiteY0" fmla="*/ 0 h 4131404"/>
              <a:gd name="connsiteX1" fmla="*/ 8463392 w 8463392"/>
              <a:gd name="connsiteY1" fmla="*/ 0 h 4131404"/>
              <a:gd name="connsiteX2" fmla="*/ 8463392 w 8463392"/>
              <a:gd name="connsiteY2" fmla="*/ 4131404 h 4131404"/>
              <a:gd name="connsiteX3" fmla="*/ 1063514 w 8463392"/>
              <a:gd name="connsiteY3" fmla="*/ 3643031 h 4131404"/>
              <a:gd name="connsiteX4" fmla="*/ 450451 w 8463392"/>
              <a:gd name="connsiteY4" fmla="*/ 0 h 4131404"/>
              <a:gd name="connsiteX0" fmla="*/ 558390 w 8571331"/>
              <a:gd name="connsiteY0" fmla="*/ 0 h 4131404"/>
              <a:gd name="connsiteX1" fmla="*/ 8571331 w 8571331"/>
              <a:gd name="connsiteY1" fmla="*/ 0 h 4131404"/>
              <a:gd name="connsiteX2" fmla="*/ 8571331 w 8571331"/>
              <a:gd name="connsiteY2" fmla="*/ 4131404 h 4131404"/>
              <a:gd name="connsiteX3" fmla="*/ 669077 w 8571331"/>
              <a:gd name="connsiteY3" fmla="*/ 3998631 h 4131404"/>
              <a:gd name="connsiteX4" fmla="*/ 558390 w 8571331"/>
              <a:gd name="connsiteY4" fmla="*/ 0 h 4131404"/>
              <a:gd name="connsiteX0" fmla="*/ 532293 w 8545234"/>
              <a:gd name="connsiteY0" fmla="*/ 0 h 4131404"/>
              <a:gd name="connsiteX1" fmla="*/ 8545234 w 8545234"/>
              <a:gd name="connsiteY1" fmla="*/ 0 h 4131404"/>
              <a:gd name="connsiteX2" fmla="*/ 8545234 w 8545234"/>
              <a:gd name="connsiteY2" fmla="*/ 4131404 h 4131404"/>
              <a:gd name="connsiteX3" fmla="*/ 642980 w 8545234"/>
              <a:gd name="connsiteY3" fmla="*/ 3998631 h 4131404"/>
              <a:gd name="connsiteX4" fmla="*/ 532293 w 8545234"/>
              <a:gd name="connsiteY4" fmla="*/ 0 h 4131404"/>
              <a:gd name="connsiteX0" fmla="*/ 1 w 8012942"/>
              <a:gd name="connsiteY0" fmla="*/ 0 h 4131404"/>
              <a:gd name="connsiteX1" fmla="*/ 8012942 w 8012942"/>
              <a:gd name="connsiteY1" fmla="*/ 0 h 4131404"/>
              <a:gd name="connsiteX2" fmla="*/ 8012942 w 8012942"/>
              <a:gd name="connsiteY2" fmla="*/ 4131404 h 4131404"/>
              <a:gd name="connsiteX3" fmla="*/ 110688 w 8012942"/>
              <a:gd name="connsiteY3" fmla="*/ 3998631 h 4131404"/>
              <a:gd name="connsiteX4" fmla="*/ 1 w 8012942"/>
              <a:gd name="connsiteY4" fmla="*/ 0 h 4131404"/>
              <a:gd name="connsiteX0" fmla="*/ -1 w 8012940"/>
              <a:gd name="connsiteY0" fmla="*/ 0 h 4131404"/>
              <a:gd name="connsiteX1" fmla="*/ 8012940 w 8012940"/>
              <a:gd name="connsiteY1" fmla="*/ 0 h 4131404"/>
              <a:gd name="connsiteX2" fmla="*/ 8012940 w 8012940"/>
              <a:gd name="connsiteY2" fmla="*/ 4131404 h 4131404"/>
              <a:gd name="connsiteX3" fmla="*/ 10210 w 8012940"/>
              <a:gd name="connsiteY3" fmla="*/ 4062131 h 4131404"/>
              <a:gd name="connsiteX4" fmla="*/ -1 w 8012940"/>
              <a:gd name="connsiteY4" fmla="*/ 0 h 413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2940" h="4131404">
                <a:moveTo>
                  <a:pt x="-1" y="0"/>
                </a:moveTo>
                <a:lnTo>
                  <a:pt x="8012940" y="0"/>
                </a:lnTo>
                <a:lnTo>
                  <a:pt x="8012940" y="4131404"/>
                </a:lnTo>
                <a:lnTo>
                  <a:pt x="10210" y="4062131"/>
                </a:lnTo>
                <a:cubicBezTo>
                  <a:pt x="6806" y="2708087"/>
                  <a:pt x="3403" y="1354044"/>
                  <a:pt x="-1" y="0"/>
                </a:cubicBezTo>
                <a:close/>
              </a:path>
            </a:pathLst>
          </a:custGeom>
          <a:noFill/>
          <a:ln>
            <a:solidFill>
              <a:schemeClr val="tx1">
                <a:alpha val="5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userDrawn="1"/>
        </p:nvSpPr>
        <p:spPr>
          <a:xfrm>
            <a:off x="1115250" y="1365639"/>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Рисунок 2"/>
          <p:cNvSpPr>
            <a:spLocks noGrp="1"/>
          </p:cNvSpPr>
          <p:nvPr>
            <p:ph type="pic" idx="1"/>
          </p:nvPr>
        </p:nvSpPr>
        <p:spPr>
          <a:xfrm>
            <a:off x="737839" y="2276872"/>
            <a:ext cx="4914281" cy="3672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23" name="Прямоугольник 13"/>
          <p:cNvSpPr/>
          <p:nvPr userDrawn="1"/>
        </p:nvSpPr>
        <p:spPr>
          <a:xfrm rot="19587103">
            <a:off x="6598759" y="2300870"/>
            <a:ext cx="2377824" cy="2413189"/>
          </a:xfrm>
          <a:custGeom>
            <a:avLst/>
            <a:gdLst>
              <a:gd name="connsiteX0" fmla="*/ 0 w 8136904"/>
              <a:gd name="connsiteY0" fmla="*/ 0 h 4248472"/>
              <a:gd name="connsiteX1" fmla="*/ 8136904 w 8136904"/>
              <a:gd name="connsiteY1" fmla="*/ 0 h 4248472"/>
              <a:gd name="connsiteX2" fmla="*/ 8136904 w 8136904"/>
              <a:gd name="connsiteY2" fmla="*/ 4248472 h 4248472"/>
              <a:gd name="connsiteX3" fmla="*/ 0 w 8136904"/>
              <a:gd name="connsiteY3" fmla="*/ 4248472 h 4248472"/>
              <a:gd name="connsiteX4" fmla="*/ 0 w 8136904"/>
              <a:gd name="connsiteY4" fmla="*/ 0 h 4248472"/>
              <a:gd name="connsiteX0" fmla="*/ 9616 w 8146520"/>
              <a:gd name="connsiteY0" fmla="*/ 0 h 4248472"/>
              <a:gd name="connsiteX1" fmla="*/ 8146520 w 8146520"/>
              <a:gd name="connsiteY1" fmla="*/ 0 h 4248472"/>
              <a:gd name="connsiteX2" fmla="*/ 8146520 w 8146520"/>
              <a:gd name="connsiteY2" fmla="*/ 4248472 h 4248472"/>
              <a:gd name="connsiteX3" fmla="*/ 9616 w 8146520"/>
              <a:gd name="connsiteY3" fmla="*/ 4248472 h 4248472"/>
              <a:gd name="connsiteX4" fmla="*/ 0 w 8146520"/>
              <a:gd name="connsiteY4" fmla="*/ 3528004 h 4248472"/>
              <a:gd name="connsiteX5" fmla="*/ 9616 w 8146520"/>
              <a:gd name="connsiteY5" fmla="*/ 0 h 4248472"/>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9616 w 8146520"/>
              <a:gd name="connsiteY4" fmla="*/ 4248472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820107 w 8146520"/>
              <a:gd name="connsiteY4" fmla="*/ 3645799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9616 w 8146520"/>
              <a:gd name="connsiteY0" fmla="*/ 0 h 4255368"/>
              <a:gd name="connsiteX1" fmla="*/ 8146520 w 8146520"/>
              <a:gd name="connsiteY1" fmla="*/ 0 h 4255368"/>
              <a:gd name="connsiteX2" fmla="*/ 8146520 w 8146520"/>
              <a:gd name="connsiteY2" fmla="*/ 4248472 h 4255368"/>
              <a:gd name="connsiteX3" fmla="*/ 1070265 w 8146520"/>
              <a:gd name="connsiteY3" fmla="*/ 4255368 h 4255368"/>
              <a:gd name="connsiteX4" fmla="*/ 560334 w 8146520"/>
              <a:gd name="connsiteY4" fmla="*/ 3895181 h 4255368"/>
              <a:gd name="connsiteX5" fmla="*/ 0 w 8146520"/>
              <a:gd name="connsiteY5" fmla="*/ 3528004 h 4255368"/>
              <a:gd name="connsiteX6" fmla="*/ 9616 w 8146520"/>
              <a:gd name="connsiteY6" fmla="*/ 0 h 4255368"/>
              <a:gd name="connsiteX0" fmla="*/ 70183 w 8207087"/>
              <a:gd name="connsiteY0" fmla="*/ 0 h 4255368"/>
              <a:gd name="connsiteX1" fmla="*/ 8207087 w 8207087"/>
              <a:gd name="connsiteY1" fmla="*/ 0 h 4255368"/>
              <a:gd name="connsiteX2" fmla="*/ 8207087 w 8207087"/>
              <a:gd name="connsiteY2" fmla="*/ 4248472 h 4255368"/>
              <a:gd name="connsiteX3" fmla="*/ 1130832 w 8207087"/>
              <a:gd name="connsiteY3" fmla="*/ 4255368 h 4255368"/>
              <a:gd name="connsiteX4" fmla="*/ 94536 w 8207087"/>
              <a:gd name="connsiteY4" fmla="*/ 4193527 h 4255368"/>
              <a:gd name="connsiteX5" fmla="*/ 60567 w 8207087"/>
              <a:gd name="connsiteY5" fmla="*/ 3528004 h 4255368"/>
              <a:gd name="connsiteX6" fmla="*/ 70183 w 8207087"/>
              <a:gd name="connsiteY6" fmla="*/ 0 h 4255368"/>
              <a:gd name="connsiteX0" fmla="*/ 129882 w 8266786"/>
              <a:gd name="connsiteY0" fmla="*/ 0 h 4255368"/>
              <a:gd name="connsiteX1" fmla="*/ 8266786 w 8266786"/>
              <a:gd name="connsiteY1" fmla="*/ 0 h 4255368"/>
              <a:gd name="connsiteX2" fmla="*/ 8266786 w 8266786"/>
              <a:gd name="connsiteY2" fmla="*/ 4248472 h 4255368"/>
              <a:gd name="connsiteX3" fmla="*/ 1190531 w 8266786"/>
              <a:gd name="connsiteY3" fmla="*/ 4255368 h 4255368"/>
              <a:gd name="connsiteX4" fmla="*/ 154235 w 8266786"/>
              <a:gd name="connsiteY4" fmla="*/ 4193527 h 4255368"/>
              <a:gd name="connsiteX5" fmla="*/ 120266 w 8266786"/>
              <a:gd name="connsiteY5" fmla="*/ 3528004 h 4255368"/>
              <a:gd name="connsiteX6" fmla="*/ 129882 w 8266786"/>
              <a:gd name="connsiteY6" fmla="*/ 0 h 4255368"/>
              <a:gd name="connsiteX0" fmla="*/ 635195 w 8772099"/>
              <a:gd name="connsiteY0" fmla="*/ 0 h 4255368"/>
              <a:gd name="connsiteX1" fmla="*/ 8772099 w 8772099"/>
              <a:gd name="connsiteY1" fmla="*/ 0 h 4255368"/>
              <a:gd name="connsiteX2" fmla="*/ 8772099 w 8772099"/>
              <a:gd name="connsiteY2" fmla="*/ 4248472 h 4255368"/>
              <a:gd name="connsiteX3" fmla="*/ 1695844 w 8772099"/>
              <a:gd name="connsiteY3" fmla="*/ 4255368 h 4255368"/>
              <a:gd name="connsiteX4" fmla="*/ 659548 w 8772099"/>
              <a:gd name="connsiteY4" fmla="*/ 4193527 h 4255368"/>
              <a:gd name="connsiteX5" fmla="*/ 635195 w 8772099"/>
              <a:gd name="connsiteY5" fmla="*/ 0 h 4255368"/>
              <a:gd name="connsiteX0" fmla="*/ 635195 w 8772099"/>
              <a:gd name="connsiteY0" fmla="*/ 0 h 4248472"/>
              <a:gd name="connsiteX1" fmla="*/ 8772099 w 8772099"/>
              <a:gd name="connsiteY1" fmla="*/ 0 h 4248472"/>
              <a:gd name="connsiteX2" fmla="*/ 8772099 w 8772099"/>
              <a:gd name="connsiteY2" fmla="*/ 4248472 h 4248472"/>
              <a:gd name="connsiteX3" fmla="*/ 659548 w 8772099"/>
              <a:gd name="connsiteY3" fmla="*/ 4193527 h 4248472"/>
              <a:gd name="connsiteX4" fmla="*/ 635195 w 8772099"/>
              <a:gd name="connsiteY4" fmla="*/ 0 h 4248472"/>
              <a:gd name="connsiteX0" fmla="*/ 597349 w 8734253"/>
              <a:gd name="connsiteY0" fmla="*/ 0 h 4248472"/>
              <a:gd name="connsiteX1" fmla="*/ 8734253 w 8734253"/>
              <a:gd name="connsiteY1" fmla="*/ 0 h 4248472"/>
              <a:gd name="connsiteX2" fmla="*/ 8734253 w 8734253"/>
              <a:gd name="connsiteY2" fmla="*/ 4248472 h 4248472"/>
              <a:gd name="connsiteX3" fmla="*/ 621702 w 8734253"/>
              <a:gd name="connsiteY3" fmla="*/ 4193527 h 4248472"/>
              <a:gd name="connsiteX4" fmla="*/ 597349 w 8734253"/>
              <a:gd name="connsiteY4" fmla="*/ 0 h 4248472"/>
              <a:gd name="connsiteX0" fmla="*/ 0 w 8136904"/>
              <a:gd name="connsiteY0" fmla="*/ 0 h 4248472"/>
              <a:gd name="connsiteX1" fmla="*/ 8136904 w 8136904"/>
              <a:gd name="connsiteY1" fmla="*/ 0 h 4248472"/>
              <a:gd name="connsiteX2" fmla="*/ 8136904 w 8136904"/>
              <a:gd name="connsiteY2" fmla="*/ 4248472 h 4248472"/>
              <a:gd name="connsiteX3" fmla="*/ 24353 w 8136904"/>
              <a:gd name="connsiteY3" fmla="*/ 4193527 h 4248472"/>
              <a:gd name="connsiteX4" fmla="*/ 0 w 8136904"/>
              <a:gd name="connsiteY4" fmla="*/ 0 h 424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6904" h="4248472">
                <a:moveTo>
                  <a:pt x="0" y="0"/>
                </a:moveTo>
                <a:lnTo>
                  <a:pt x="8136904" y="0"/>
                </a:lnTo>
                <a:lnTo>
                  <a:pt x="8136904" y="4248472"/>
                </a:lnTo>
                <a:lnTo>
                  <a:pt x="24353" y="4193527"/>
                </a:lnTo>
                <a:lnTo>
                  <a:pt x="0" y="0"/>
                </a:lnTo>
                <a:close/>
              </a:path>
            </a:pathLst>
          </a:custGeom>
          <a:blipFill dpi="0" rotWithShape="1">
            <a:blip r:embed="rId3"/>
            <a:srcRect/>
            <a:tile tx="0" ty="0" sx="100000" sy="100000" flip="xy" algn="tl"/>
          </a:blipFill>
          <a:ln>
            <a:noFill/>
          </a:ln>
          <a:effectLst>
            <a:outerShdw blurRad="88900" dist="1016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14" name="Овал 13"/>
          <p:cNvSpPr/>
          <p:nvPr userDrawn="1"/>
        </p:nvSpPr>
        <p:spPr>
          <a:xfrm>
            <a:off x="7956376" y="1293242"/>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17" name="Овал 16"/>
          <p:cNvSpPr/>
          <p:nvPr userDrawn="1"/>
        </p:nvSpPr>
        <p:spPr>
          <a:xfrm>
            <a:off x="7956376" y="1988840"/>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p:cNvSpPr/>
          <p:nvPr userDrawn="1"/>
        </p:nvSpPr>
        <p:spPr>
          <a:xfrm>
            <a:off x="8028388" y="1365639"/>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Текст 3"/>
          <p:cNvSpPr>
            <a:spLocks noGrp="1"/>
          </p:cNvSpPr>
          <p:nvPr>
            <p:ph type="body" sz="half" idx="2"/>
          </p:nvPr>
        </p:nvSpPr>
        <p:spPr>
          <a:xfrm rot="19569440">
            <a:off x="6688858" y="2442365"/>
            <a:ext cx="1954592" cy="228782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Заголовок 1"/>
          <p:cNvSpPr>
            <a:spLocks noGrp="1"/>
          </p:cNvSpPr>
          <p:nvPr>
            <p:ph type="title"/>
          </p:nvPr>
        </p:nvSpPr>
        <p:spPr>
          <a:xfrm>
            <a:off x="1331640" y="332657"/>
            <a:ext cx="6624736" cy="1140982"/>
          </a:xfrm>
        </p:spPr>
        <p:txBody>
          <a:bodyPr vert="horz" lIns="91440" tIns="45720" rIns="91440" bIns="45720" rtlCol="0" anchor="ctr">
            <a:normAutofit/>
          </a:bodyPr>
          <a:lstStyle>
            <a:lvl1pPr>
              <a:defRPr lang="ru-RU">
                <a:solidFill>
                  <a:schemeClr val="bg1"/>
                </a:solidFill>
              </a:defRPr>
            </a:lvl1pPr>
          </a:lstStyle>
          <a:p>
            <a:pPr lvl="0"/>
            <a:r>
              <a:rPr lang="ru-RU" smtClean="0"/>
              <a:t>Образец заголовка</a:t>
            </a:r>
            <a:endParaRPr lang="ru-RU"/>
          </a:p>
        </p:txBody>
      </p:sp>
      <p:sp useBgFill="1">
        <p:nvSpPr>
          <p:cNvPr id="24" name="Овал 23"/>
          <p:cNvSpPr/>
          <p:nvPr userDrawn="1"/>
        </p:nvSpPr>
        <p:spPr>
          <a:xfrm>
            <a:off x="5148064" y="1293242"/>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useBgFill="1">
        <p:nvSpPr>
          <p:cNvPr id="25" name="Овал 24"/>
          <p:cNvSpPr/>
          <p:nvPr userDrawn="1"/>
        </p:nvSpPr>
        <p:spPr>
          <a:xfrm>
            <a:off x="5148064" y="1988840"/>
            <a:ext cx="216024" cy="216000"/>
          </a:xfrm>
          <a:prstGeom prst="ellipse">
            <a:avLst/>
          </a:prstGeom>
          <a:ln w="57150">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l="50000" t="50000" r="50000" b="50000"/>
              </a:path>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25"/>
          <p:cNvSpPr/>
          <p:nvPr userDrawn="1"/>
        </p:nvSpPr>
        <p:spPr>
          <a:xfrm>
            <a:off x="5220076" y="1365639"/>
            <a:ext cx="72000" cy="731201"/>
          </a:xfrm>
          <a:prstGeom prst="roundRect">
            <a:avLst>
              <a:gd name="adj" fmla="val 43386"/>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6592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jpeg"/><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duotone>
              <a:prstClr val="black"/>
              <a:schemeClr val="accent1">
                <a:tint val="45000"/>
                <a:satMod val="400000"/>
              </a:schemeClr>
            </a:duotone>
            <a:extLst>
              <a:ext uri="{BEBA8EAE-BF5A-486C-A8C5-ECC9F3942E4B}">
                <a14:imgProps xmlns:a14="http://schemas.microsoft.com/office/drawing/2010/main">
                  <a14:imgLayer r:embed="rId10">
                    <a14:imgEffect>
                      <a14:saturation sat="270000"/>
                    </a14:imgEffect>
                    <a14:imgEffect>
                      <a14:brightnessContrast bright="-20000" contrast="2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2" name="Овал 11">
            <a:hlinkClick r:id="" action="ppaction://hlinkshowjump?jump=nextslide"/>
          </p:cNvPr>
          <p:cNvSpPr/>
          <p:nvPr userDrawn="1"/>
        </p:nvSpPr>
        <p:spPr>
          <a:xfrm>
            <a:off x="8244408" y="6237312"/>
            <a:ext cx="432000" cy="432000"/>
          </a:xfrm>
          <a:prstGeom prst="ellipse">
            <a:avLst/>
          </a:prstGeom>
          <a:blipFill>
            <a:blip r:embed="rId11">
              <a:extLst>
                <a:ext uri="{BEBA8EAE-BF5A-486C-A8C5-ECC9F3942E4B}">
                  <a14:imgProps xmlns:a14="http://schemas.microsoft.com/office/drawing/2010/main">
                    <a14:imgLayer r:embed="rId12">
                      <a14:imgEffect>
                        <a14:saturation sat="0"/>
                      </a14:imgEffect>
                      <a14:imgEffect>
                        <a14:brightnessContrast bright="20000"/>
                      </a14:imgEffect>
                    </a14:imgLayer>
                  </a14:imgProps>
                </a:ext>
              </a:extLst>
            </a:blip>
            <a:srcRect/>
            <a:stretch>
              <a:fillRect l="-16652" t="-14580" r="-16695" b="-18767"/>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hlinkClick r:id="" action="ppaction://hlinkshowjump?jump=previousslide"/>
          </p:cNvPr>
          <p:cNvSpPr/>
          <p:nvPr userDrawn="1"/>
        </p:nvSpPr>
        <p:spPr>
          <a:xfrm>
            <a:off x="7596336" y="6237312"/>
            <a:ext cx="432000" cy="432000"/>
          </a:xfrm>
          <a:prstGeom prst="ellipse">
            <a:avLst/>
          </a:prstGeom>
          <a:blipFill>
            <a:blip r:embed="rId13"/>
            <a:srcRect/>
            <a:stretch>
              <a:fillRect l="-16652" t="-14580" r="-16695" b="-18767"/>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hlinkClick r:id="" action="ppaction://hlinkshowjump?jump=endshow"/>
          </p:cNvPr>
          <p:cNvSpPr/>
          <p:nvPr userDrawn="1"/>
        </p:nvSpPr>
        <p:spPr>
          <a:xfrm>
            <a:off x="467592" y="6237312"/>
            <a:ext cx="432000" cy="432000"/>
          </a:xfrm>
          <a:prstGeom prst="ellipse">
            <a:avLst/>
          </a:prstGeom>
          <a:blipFill>
            <a:blip r:embed="rId14">
              <a:duotone>
                <a:prstClr val="black"/>
                <a:schemeClr val="accent2">
                  <a:tint val="45000"/>
                  <a:satMod val="400000"/>
                </a:schemeClr>
              </a:duotone>
              <a:extLst>
                <a:ext uri="{BEBA8EAE-BF5A-486C-A8C5-ECC9F3942E4B}">
                  <a14:imgProps xmlns:a14="http://schemas.microsoft.com/office/drawing/2010/main">
                    <a14:imgLayer r:embed="rId12">
                      <a14:imgEffect>
                        <a14:saturation sat="210000"/>
                      </a14:imgEffect>
                    </a14:imgLayer>
                  </a14:imgProps>
                </a:ext>
              </a:extLst>
            </a:blip>
            <a:srcRect/>
            <a:stretch>
              <a:fillRect l="-16652" t="-14580" r="-16695" b="-18767"/>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1449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7200" i="1" dirty="0" smtClean="0">
                <a:effectLst>
                  <a:outerShdw blurRad="38100" dist="38100" dir="2700000" algn="tl">
                    <a:srgbClr val="000000">
                      <a:alpha val="43137"/>
                    </a:srgbClr>
                  </a:outerShdw>
                </a:effectLst>
              </a:rPr>
              <a:t>JEANS</a:t>
            </a:r>
            <a:endParaRPr lang="ru-RU" sz="7200" i="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403648" y="3886200"/>
            <a:ext cx="6368752" cy="1752600"/>
          </a:xfrm>
        </p:spPr>
        <p:txBody>
          <a:bodyPr>
            <a:normAutofit lnSpcReduction="10000"/>
          </a:bodyPr>
          <a:lstStyle/>
          <a:p>
            <a:pPr algn="l">
              <a:spcBef>
                <a:spcPts val="0"/>
              </a:spcBef>
            </a:pPr>
            <a:r>
              <a:rPr lang="ru-RU"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t>       </a:t>
            </a:r>
            <a:r>
              <a:rPr lang="en-US"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t>I </a:t>
            </a:r>
            <a:r>
              <a:rPr lang="en-US" sz="4000" b="1" i="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t>open </a:t>
            </a:r>
            <a:r>
              <a:rPr lang="ru-RU"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t/>
            </a:r>
            <a:br>
              <a:rPr lang="ru-RU"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br>
            <a:r>
              <a:rPr lang="ru-RU"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t>                    </a:t>
            </a:r>
            <a:r>
              <a:rPr lang="en-US"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t>my </a:t>
            </a:r>
            <a:r>
              <a:rPr lang="ru-RU"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t/>
            </a:r>
            <a:br>
              <a:rPr lang="ru-RU"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br>
            <a:r>
              <a:rPr lang="ru-RU"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t>                            </a:t>
            </a:r>
            <a:r>
              <a:rPr lang="en-US" sz="40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rPr>
              <a:t>company</a:t>
            </a:r>
            <a:endParaRPr lang="ru-RU" sz="4000" b="1" i="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15492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6336704" cy="1938992"/>
          </a:xfrm>
          <a:prstGeom prst="rect">
            <a:avLst/>
          </a:prstGeom>
        </p:spPr>
        <p:txBody>
          <a:bodyPr wrap="square">
            <a:spAutoFit/>
          </a:bodyPr>
          <a:lstStyle/>
          <a:p>
            <a:r>
              <a:rPr lang="ru-RU" sz="4000" i="1" dirty="0" err="1">
                <a:solidFill>
                  <a:schemeClr val="bg1"/>
                </a:solidFill>
                <a:effectLst>
                  <a:outerShdw blurRad="38100" dist="38100" dir="2700000" algn="tl">
                    <a:srgbClr val="000000">
                      <a:alpha val="43137"/>
                    </a:srgbClr>
                  </a:outerShdw>
                </a:effectLst>
              </a:rPr>
              <a:t>If</a:t>
            </a:r>
            <a:r>
              <a:rPr lang="ru-RU" sz="4000" i="1" dirty="0">
                <a:solidFill>
                  <a:schemeClr val="bg1"/>
                </a:solidFill>
                <a:effectLst>
                  <a:outerShdw blurRad="38100" dist="38100" dir="2700000" algn="tl">
                    <a:srgbClr val="000000">
                      <a:alpha val="43137"/>
                    </a:srgbClr>
                  </a:outerShdw>
                </a:effectLst>
              </a:rPr>
              <a:t> I </a:t>
            </a:r>
            <a:r>
              <a:rPr lang="ru-RU" sz="4000" i="1" dirty="0" err="1">
                <a:solidFill>
                  <a:schemeClr val="bg1"/>
                </a:solidFill>
                <a:effectLst>
                  <a:outerShdw blurRad="38100" dist="38100" dir="2700000" algn="tl">
                    <a:srgbClr val="000000">
                      <a:alpha val="43137"/>
                    </a:srgbClr>
                  </a:outerShdw>
                </a:effectLst>
              </a:rPr>
              <a:t>open</a:t>
            </a:r>
            <a:r>
              <a:rPr lang="ru-RU" sz="4000" i="1" dirty="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my</a:t>
            </a:r>
            <a:r>
              <a:rPr lang="ru-RU" sz="4000" i="1" dirty="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own</a:t>
            </a:r>
            <a:r>
              <a:rPr lang="ru-RU" sz="4000" i="1" dirty="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company</a:t>
            </a:r>
            <a:r>
              <a:rPr lang="ru-RU" sz="4000" i="1" dirty="0">
                <a:solidFill>
                  <a:schemeClr val="bg1"/>
                </a:solidFill>
                <a:effectLst>
                  <a:outerShdw blurRad="38100" dist="38100" dir="2700000" algn="tl">
                    <a:srgbClr val="000000">
                      <a:alpha val="43137"/>
                    </a:srgbClr>
                  </a:outerShdw>
                </a:effectLst>
              </a:rPr>
              <a:t>, </a:t>
            </a:r>
            <a:r>
              <a:rPr lang="ru-RU" sz="4000" i="1" dirty="0" err="1" smtClean="0">
                <a:solidFill>
                  <a:schemeClr val="bg1"/>
                </a:solidFill>
                <a:effectLst>
                  <a:outerShdw blurRad="38100" dist="38100" dir="2700000" algn="tl">
                    <a:srgbClr val="000000">
                      <a:alpha val="43137"/>
                    </a:srgbClr>
                  </a:outerShdw>
                </a:effectLst>
              </a:rPr>
              <a:t>it</a:t>
            </a:r>
            <a:r>
              <a:rPr lang="ru-RU" sz="4000" i="1" dirty="0" smtClean="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would</a:t>
            </a:r>
            <a:r>
              <a:rPr lang="ru-RU" sz="4000" i="1" dirty="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have</a:t>
            </a:r>
            <a:r>
              <a:rPr lang="ru-RU" sz="4000" i="1" dirty="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been</a:t>
            </a:r>
            <a:r>
              <a:rPr lang="ru-RU" sz="4000" i="1" dirty="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firm</a:t>
            </a:r>
            <a:r>
              <a:rPr lang="ru-RU" sz="4000" i="1" dirty="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on</a:t>
            </a:r>
            <a:r>
              <a:rPr lang="ru-RU" sz="4000" i="1" dirty="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making</a:t>
            </a:r>
            <a:r>
              <a:rPr lang="ru-RU" sz="4000" i="1" dirty="0">
                <a:solidFill>
                  <a:schemeClr val="bg1"/>
                </a:solidFill>
                <a:effectLst>
                  <a:outerShdw blurRad="38100" dist="38100" dir="2700000" algn="tl">
                    <a:srgbClr val="000000">
                      <a:alpha val="43137"/>
                    </a:srgbClr>
                  </a:outerShdw>
                </a:effectLst>
              </a:rPr>
              <a:t> </a:t>
            </a:r>
            <a:r>
              <a:rPr lang="ru-RU" sz="4000" i="1" dirty="0" err="1">
                <a:solidFill>
                  <a:schemeClr val="bg1"/>
                </a:solidFill>
                <a:effectLst>
                  <a:outerShdw blurRad="38100" dist="38100" dir="2700000" algn="tl">
                    <a:srgbClr val="000000">
                      <a:alpha val="43137"/>
                    </a:srgbClr>
                  </a:outerShdw>
                </a:effectLst>
              </a:rPr>
              <a:t>jeans</a:t>
            </a:r>
            <a:r>
              <a:rPr lang="ru-RU" sz="4000" i="1" dirty="0">
                <a:solidFill>
                  <a:schemeClr val="bg1"/>
                </a:solidFill>
                <a:effectLst>
                  <a:outerShdw blurRad="38100" dist="38100" dir="2700000" algn="tl">
                    <a:srgbClr val="000000">
                      <a:alpha val="43137"/>
                    </a:srgbClr>
                  </a:outerShdw>
                </a:effectLst>
              </a:rPr>
              <a:t>.</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492896"/>
            <a:ext cx="5653786" cy="3533616"/>
          </a:xfrm>
          <a:prstGeom prst="rect">
            <a:avLst/>
          </a:prstGeom>
        </p:spPr>
      </p:pic>
    </p:spTree>
    <p:extLst>
      <p:ext uri="{BB962C8B-B14F-4D97-AF65-F5344CB8AC3E}">
        <p14:creationId xmlns:p14="http://schemas.microsoft.com/office/powerpoint/2010/main" val="181107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8640"/>
            <a:ext cx="6928356" cy="1224136"/>
          </a:xfrm>
        </p:spPr>
        <p:txBody>
          <a:bodyPr>
            <a:normAutofit/>
          </a:bodyPr>
          <a:lstStyle/>
          <a:p>
            <a:r>
              <a:rPr lang="en-US" sz="5400" b="1" i="1" dirty="0" smtClean="0">
                <a:effectLst>
                  <a:outerShdw blurRad="38100" dist="38100" dir="2700000" algn="tl">
                    <a:srgbClr val="000000">
                      <a:alpha val="43137"/>
                    </a:srgbClr>
                  </a:outerShdw>
                </a:effectLst>
              </a:rPr>
              <a:t>History</a:t>
            </a:r>
            <a:endParaRPr lang="ru-RU" sz="5400" b="1" i="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p:txBody>
          <a:bodyPr>
            <a:normAutofit fontScale="92500"/>
          </a:bodyPr>
          <a:lstStyle/>
          <a:p>
            <a:r>
              <a:rPr lang="en-US" dirty="0"/>
              <a:t>Jeans are trousers made from denim or dungaree cloth. Often the term "jeans" refers to a particular style of pants, called "blue jeans" and invented by Jacob Davis and Levi Strauss in 1873.</a:t>
            </a: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2348880"/>
            <a:ext cx="3671888" cy="2952328"/>
          </a:xfrm>
        </p:spPr>
      </p:pic>
    </p:spTree>
    <p:extLst>
      <p:ext uri="{BB962C8B-B14F-4D97-AF65-F5344CB8AC3E}">
        <p14:creationId xmlns:p14="http://schemas.microsoft.com/office/powerpoint/2010/main" val="2099261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965" y="1052735"/>
            <a:ext cx="4152442" cy="514374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4057149" cy="5256584"/>
          </a:xfrm>
          <a:prstGeom prst="rect">
            <a:avLst/>
          </a:prstGeom>
        </p:spPr>
      </p:pic>
      <p:sp>
        <p:nvSpPr>
          <p:cNvPr id="4" name="Прямоугольник 3"/>
          <p:cNvSpPr/>
          <p:nvPr/>
        </p:nvSpPr>
        <p:spPr>
          <a:xfrm>
            <a:off x="7164288" y="591070"/>
            <a:ext cx="1662956" cy="461665"/>
          </a:xfrm>
          <a:prstGeom prst="rect">
            <a:avLst/>
          </a:prstGeom>
        </p:spPr>
        <p:txBody>
          <a:bodyPr wrap="none">
            <a:spAutoFit/>
          </a:bodyPr>
          <a:lstStyle/>
          <a:p>
            <a:r>
              <a:rPr lang="ru-RU" sz="2400" b="1" i="1" dirty="0" err="1">
                <a:solidFill>
                  <a:schemeClr val="bg1"/>
                </a:solidFill>
                <a:effectLst>
                  <a:outerShdw blurRad="38100" dist="38100" dir="2700000" algn="tl">
                    <a:srgbClr val="000000">
                      <a:alpha val="43137"/>
                    </a:srgbClr>
                  </a:outerShdw>
                </a:effectLst>
              </a:rPr>
              <a:t>Jacob</a:t>
            </a:r>
            <a:r>
              <a:rPr lang="ru-RU" sz="2400" b="1" i="1" dirty="0">
                <a:solidFill>
                  <a:schemeClr val="bg1"/>
                </a:solidFill>
                <a:effectLst>
                  <a:outerShdw blurRad="38100" dist="38100" dir="2700000" algn="tl">
                    <a:srgbClr val="000000">
                      <a:alpha val="43137"/>
                    </a:srgbClr>
                  </a:outerShdw>
                </a:effectLst>
              </a:rPr>
              <a:t> </a:t>
            </a:r>
            <a:r>
              <a:rPr lang="ru-RU" sz="2400" b="1" i="1" dirty="0" err="1">
                <a:solidFill>
                  <a:schemeClr val="bg1"/>
                </a:solidFill>
                <a:effectLst>
                  <a:outerShdw blurRad="38100" dist="38100" dir="2700000" algn="tl">
                    <a:srgbClr val="000000">
                      <a:alpha val="43137"/>
                    </a:srgbClr>
                  </a:outerShdw>
                </a:effectLst>
              </a:rPr>
              <a:t>Davis</a:t>
            </a:r>
            <a:endParaRPr lang="ru-RU" sz="2400" b="1" i="1" dirty="0">
              <a:solidFill>
                <a:schemeClr val="bg1"/>
              </a:solidFill>
              <a:effectLst>
                <a:outerShdw blurRad="38100" dist="38100" dir="2700000" algn="tl">
                  <a:srgbClr val="000000">
                    <a:alpha val="43137"/>
                  </a:srgbClr>
                </a:outerShdw>
              </a:effectLst>
            </a:endParaRPr>
          </a:p>
        </p:txBody>
      </p:sp>
      <p:sp>
        <p:nvSpPr>
          <p:cNvPr id="5" name="Прямоугольник 4"/>
          <p:cNvSpPr/>
          <p:nvPr/>
        </p:nvSpPr>
        <p:spPr>
          <a:xfrm>
            <a:off x="141723" y="5373216"/>
            <a:ext cx="1677703" cy="461665"/>
          </a:xfrm>
          <a:prstGeom prst="rect">
            <a:avLst/>
          </a:prstGeom>
        </p:spPr>
        <p:txBody>
          <a:bodyPr wrap="none">
            <a:spAutoFit/>
          </a:bodyPr>
          <a:lstStyle/>
          <a:p>
            <a:r>
              <a:rPr lang="en-US" sz="2400" b="1" i="1" dirty="0">
                <a:solidFill>
                  <a:schemeClr val="bg1"/>
                </a:solidFill>
                <a:effectLst>
                  <a:outerShdw blurRad="38100" dist="38100" dir="2700000" algn="tl">
                    <a:srgbClr val="000000">
                      <a:alpha val="43137"/>
                    </a:srgbClr>
                  </a:outerShdw>
                </a:effectLst>
              </a:rPr>
              <a:t>Levi Strauss</a:t>
            </a:r>
            <a:endParaRPr lang="ru-RU"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83702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12968" cy="2246769"/>
          </a:xfrm>
          <a:prstGeom prst="rect">
            <a:avLst/>
          </a:prstGeom>
        </p:spPr>
        <p:txBody>
          <a:bodyPr wrap="square">
            <a:spAutoFit/>
          </a:bodyPr>
          <a:lstStyle/>
          <a:p>
            <a:r>
              <a:rPr lang="en-US" sz="2800" i="1" dirty="0">
                <a:solidFill>
                  <a:schemeClr val="bg1"/>
                </a:solidFill>
                <a:effectLst>
                  <a:outerShdw blurRad="38100" dist="38100" dir="2700000" algn="tl">
                    <a:srgbClr val="000000">
                      <a:alpha val="43137"/>
                    </a:srgbClr>
                  </a:outerShdw>
                </a:effectLst>
              </a:rPr>
              <a:t>The story of jeans begins in the city of Genoa, in Italy, famous for its cotton corduroy. Jean fabric from Genoa (at that time) was in fact very similar to corduroy; Genoese sailors started to use it to cover and protect their goods on the docks from the weather.</a:t>
            </a:r>
            <a:r>
              <a:rPr lang="en-US" sz="2800" i="1" dirty="0">
                <a:effectLst>
                  <a:outerShdw blurRad="38100" dist="38100" dir="2700000" algn="tl">
                    <a:srgbClr val="000000">
                      <a:alpha val="43137"/>
                    </a:srgbClr>
                  </a:outerShdw>
                </a:effectLst>
              </a:rPr>
              <a:t> </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780928"/>
            <a:ext cx="5688632" cy="3555395"/>
          </a:xfrm>
          <a:prstGeom prst="rect">
            <a:avLst/>
          </a:prstGeom>
        </p:spPr>
      </p:pic>
    </p:spTree>
    <p:extLst>
      <p:ext uri="{BB962C8B-B14F-4D97-AF65-F5344CB8AC3E}">
        <p14:creationId xmlns:p14="http://schemas.microsoft.com/office/powerpoint/2010/main" val="251315953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0" y="-31173"/>
            <a:ext cx="9126860" cy="3231654"/>
          </a:xfrm>
          <a:prstGeom prst="rect">
            <a:avLst/>
          </a:prstGeom>
        </p:spPr>
        <p:txBody>
          <a:bodyPr wrap="square">
            <a:spAutoFit/>
          </a:bodyPr>
          <a:lstStyle/>
          <a:p>
            <a:r>
              <a:rPr lang="en-US" sz="2300" i="1" dirty="0" smtClean="0">
                <a:solidFill>
                  <a:schemeClr val="bg1"/>
                </a:solidFill>
                <a:effectLst>
                  <a:outerShdw blurRad="38100" dist="38100" dir="2700000" algn="tl">
                    <a:srgbClr val="000000">
                      <a:alpha val="43137"/>
                    </a:srgbClr>
                  </a:outerShdw>
                </a:effectLst>
              </a:rPr>
              <a:t>Starting </a:t>
            </a:r>
            <a:r>
              <a:rPr lang="en-US" sz="2300" i="1" dirty="0">
                <a:solidFill>
                  <a:schemeClr val="bg1"/>
                </a:solidFill>
                <a:effectLst>
                  <a:outerShdw blurRad="38100" dist="38100" dir="2700000" algn="tl">
                    <a:srgbClr val="000000">
                      <a:alpha val="43137"/>
                    </a:srgbClr>
                  </a:outerShdw>
                </a:effectLst>
              </a:rPr>
              <a:t>in the 1950s, jeans, originally designed for cowboys and miners, became popular among teenagers, especially members of the greaser subculture. Historic brands include Levi's, Lee, and Wrangler. Jeans come in various fits, including skinny, tapered, slim, straight, boot cut, narrow bottom, low waist, anti-fit, and flare.</a:t>
            </a:r>
          </a:p>
          <a:p>
            <a:r>
              <a:rPr lang="en-US" sz="2300" i="1" dirty="0">
                <a:solidFill>
                  <a:schemeClr val="bg1"/>
                </a:solidFill>
                <a:effectLst>
                  <a:outerShdw blurRad="38100" dist="38100" dir="2700000" algn="tl">
                    <a:srgbClr val="000000">
                      <a:alpha val="43137"/>
                    </a:srgbClr>
                  </a:outerShdw>
                </a:effectLst>
              </a:rPr>
              <a:t>Jeans are now a very popular article of casual dress around the world. They come in many styles and colors; however, blue jeans are particularly identified with American culture, especially the American Old West.</a:t>
            </a:r>
          </a:p>
          <a:p>
            <a:endParaRPr lang="ru-RU" sz="2000" i="1" dirty="0">
              <a:solidFill>
                <a:schemeClr val="bg1"/>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5" y="2852936"/>
            <a:ext cx="9144000" cy="4005064"/>
          </a:xfrm>
          <a:prstGeom prst="rect">
            <a:avLst/>
          </a:prstGeom>
        </p:spPr>
      </p:pic>
    </p:spTree>
    <p:extLst>
      <p:ext uri="{BB962C8B-B14F-4D97-AF65-F5344CB8AC3E}">
        <p14:creationId xmlns:p14="http://schemas.microsoft.com/office/powerpoint/2010/main" val="3047566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6928356" cy="1224136"/>
          </a:xfrm>
        </p:spPr>
        <p:txBody>
          <a:bodyPr>
            <a:normAutofit/>
          </a:bodyPr>
          <a:lstStyle/>
          <a:p>
            <a:r>
              <a:rPr lang="en-US" sz="4800" b="1" i="1" dirty="0" smtClean="0">
                <a:effectLst>
                  <a:outerShdw blurRad="38100" dist="38100" dir="2700000" algn="tl">
                    <a:srgbClr val="000000">
                      <a:alpha val="43137"/>
                    </a:srgbClr>
                  </a:outerShdw>
                </a:effectLst>
              </a:rPr>
              <a:t>What </a:t>
            </a:r>
            <a:r>
              <a:rPr lang="en-US" sz="4800" b="1" i="1" dirty="0">
                <a:effectLst>
                  <a:outerShdw blurRad="38100" dist="38100" dir="2700000" algn="tl">
                    <a:srgbClr val="000000">
                      <a:alpha val="43137"/>
                    </a:srgbClr>
                  </a:outerShdw>
                </a:effectLst>
              </a:rPr>
              <a:t>should be the owner</a:t>
            </a:r>
            <a:endParaRPr lang="ru-RU" sz="4800" b="1" i="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p:txBody>
          <a:bodyPr/>
          <a:lstStyle/>
          <a:p>
            <a:r>
              <a:rPr lang="en-US" dirty="0" smtClean="0"/>
              <a:t>active</a:t>
            </a:r>
            <a:endParaRPr lang="ru-RU" dirty="0" smtClean="0"/>
          </a:p>
          <a:p>
            <a:r>
              <a:rPr lang="en-US" dirty="0" smtClean="0"/>
              <a:t>creative</a:t>
            </a:r>
            <a:endParaRPr lang="ru-RU" dirty="0" smtClean="0"/>
          </a:p>
          <a:p>
            <a:r>
              <a:rPr lang="en-US" dirty="0" smtClean="0"/>
              <a:t>sociable</a:t>
            </a:r>
            <a:endParaRPr lang="ru-RU" dirty="0" smtClean="0"/>
          </a:p>
          <a:p>
            <a:r>
              <a:rPr lang="en-US" dirty="0" smtClean="0"/>
              <a:t>persistent</a:t>
            </a:r>
            <a:endParaRPr lang="ru-RU" dirty="0" smtClean="0"/>
          </a:p>
          <a:p>
            <a:r>
              <a:rPr lang="en-US" dirty="0" smtClean="0"/>
              <a:t>communicative</a:t>
            </a:r>
            <a:endParaRPr lang="ru-RU" dirty="0" smtClean="0"/>
          </a:p>
          <a:p>
            <a:r>
              <a:rPr lang="en-US" dirty="0"/>
              <a:t>judicious</a:t>
            </a:r>
            <a:endParaRPr lang="ru-RU" dirty="0"/>
          </a:p>
        </p:txBody>
      </p:sp>
      <p:sp>
        <p:nvSpPr>
          <p:cNvPr id="4" name="Объект 3"/>
          <p:cNvSpPr>
            <a:spLocks noGrp="1"/>
          </p:cNvSpPr>
          <p:nvPr>
            <p:ph sz="half" idx="2"/>
          </p:nvPr>
        </p:nvSpPr>
        <p:spPr/>
        <p:txBody>
          <a:bodyPr/>
          <a:lstStyle/>
          <a:p>
            <a:r>
              <a:rPr lang="en-US" dirty="0"/>
              <a:t>he should be able to </a:t>
            </a:r>
            <a:r>
              <a:rPr lang="en-US" dirty="0" smtClean="0"/>
              <a:t>listen</a:t>
            </a:r>
            <a:endParaRPr lang="ru-RU" dirty="0" smtClean="0"/>
          </a:p>
          <a:p>
            <a:r>
              <a:rPr lang="en-US" dirty="0"/>
              <a:t>he should be able to solve </a:t>
            </a:r>
            <a:r>
              <a:rPr lang="en-US" dirty="0" smtClean="0"/>
              <a:t>problems</a:t>
            </a:r>
            <a:endParaRPr lang="ru-RU" dirty="0" smtClean="0"/>
          </a:p>
          <a:p>
            <a:r>
              <a:rPr lang="en-US" dirty="0"/>
              <a:t>he should be able to find an approach to people</a:t>
            </a:r>
            <a:endParaRPr lang="ru-RU" dirty="0"/>
          </a:p>
        </p:txBody>
      </p:sp>
    </p:spTree>
    <p:extLst>
      <p:ext uri="{BB962C8B-B14F-4D97-AF65-F5344CB8AC3E}">
        <p14:creationId xmlns:p14="http://schemas.microsoft.com/office/powerpoint/2010/main" val="600968278"/>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sz="4800" b="1" i="1" dirty="0" smtClean="0">
                <a:effectLst>
                  <a:outerShdw blurRad="38100" dist="38100" dir="2700000" algn="tl">
                    <a:srgbClr val="000000">
                      <a:alpha val="43137"/>
                    </a:srgbClr>
                  </a:outerShdw>
                </a:effectLst>
              </a:rPr>
              <a:t>My company</a:t>
            </a:r>
            <a:endParaRPr lang="ru-RU" sz="4800" b="1" i="1" dirty="0">
              <a:effectLst>
                <a:outerShdw blurRad="38100" dist="38100" dir="2700000" algn="tl">
                  <a:srgbClr val="000000">
                    <a:alpha val="43137"/>
                  </a:srgbClr>
                </a:outerShdw>
              </a:effectLst>
            </a:endParaRPr>
          </a:p>
        </p:txBody>
      </p:sp>
      <p:sp>
        <p:nvSpPr>
          <p:cNvPr id="5" name="Прямоугольник 4"/>
          <p:cNvSpPr/>
          <p:nvPr/>
        </p:nvSpPr>
        <p:spPr>
          <a:xfrm>
            <a:off x="611560" y="2204864"/>
            <a:ext cx="5256584" cy="830997"/>
          </a:xfrm>
          <a:prstGeom prst="rect">
            <a:avLst/>
          </a:prstGeom>
        </p:spPr>
        <p:txBody>
          <a:bodyPr wrap="square">
            <a:spAutoFit/>
          </a:bodyPr>
          <a:lstStyle/>
          <a:p>
            <a:r>
              <a:rPr lang="ru-RU" sz="2400" i="1" dirty="0" err="1">
                <a:solidFill>
                  <a:schemeClr val="bg1"/>
                </a:solidFill>
                <a:effectLst>
                  <a:outerShdw blurRad="38100" dist="38100" dir="2700000" algn="tl">
                    <a:srgbClr val="000000">
                      <a:alpha val="43137"/>
                    </a:srgbClr>
                  </a:outerShdw>
                </a:effectLst>
              </a:rPr>
              <a:t>If</a:t>
            </a:r>
            <a:r>
              <a:rPr lang="ru-RU" sz="2400" i="1" dirty="0">
                <a:solidFill>
                  <a:schemeClr val="bg1"/>
                </a:solidFill>
                <a:effectLst>
                  <a:outerShdw blurRad="38100" dist="38100" dir="2700000" algn="tl">
                    <a:srgbClr val="000000">
                      <a:alpha val="43137"/>
                    </a:srgbClr>
                  </a:outerShdw>
                </a:effectLst>
              </a:rPr>
              <a:t> I </a:t>
            </a:r>
            <a:r>
              <a:rPr lang="ru-RU" sz="2400" i="1" dirty="0" err="1">
                <a:solidFill>
                  <a:schemeClr val="bg1"/>
                </a:solidFill>
                <a:effectLst>
                  <a:outerShdw blurRad="38100" dist="38100" dir="2700000" algn="tl">
                    <a:srgbClr val="000000">
                      <a:alpha val="43137"/>
                    </a:srgbClr>
                  </a:outerShdw>
                </a:effectLst>
              </a:rPr>
              <a:t>created</a:t>
            </a:r>
            <a:r>
              <a:rPr lang="ru-RU" sz="2400" i="1" dirty="0">
                <a:solidFill>
                  <a:schemeClr val="bg1"/>
                </a:solidFill>
                <a:effectLst>
                  <a:outerShdw blurRad="38100" dist="38100" dir="2700000" algn="tl">
                    <a:srgbClr val="000000">
                      <a:alpha val="43137"/>
                    </a:srgbClr>
                  </a:outerShdw>
                </a:effectLst>
              </a:rPr>
              <a:t> a </a:t>
            </a:r>
            <a:r>
              <a:rPr lang="ru-RU" sz="2400" i="1" dirty="0" err="1">
                <a:solidFill>
                  <a:schemeClr val="bg1"/>
                </a:solidFill>
                <a:effectLst>
                  <a:outerShdw blurRad="38100" dist="38100" dir="2700000" algn="tl">
                    <a:srgbClr val="000000">
                      <a:alpha val="43137"/>
                    </a:srgbClr>
                  </a:outerShdw>
                </a:effectLst>
              </a:rPr>
              <a:t>company</a:t>
            </a:r>
            <a:r>
              <a:rPr lang="ru-RU" sz="2400" i="1" dirty="0">
                <a:solidFill>
                  <a:schemeClr val="bg1"/>
                </a:solidFill>
                <a:effectLst>
                  <a:outerShdw blurRad="38100" dist="38100" dir="2700000" algn="tl">
                    <a:srgbClr val="000000">
                      <a:alpha val="43137"/>
                    </a:srgbClr>
                  </a:outerShdw>
                </a:effectLst>
              </a:rPr>
              <a:t> </a:t>
            </a:r>
            <a:r>
              <a:rPr lang="ru-RU" sz="2400" i="1" dirty="0" err="1">
                <a:solidFill>
                  <a:schemeClr val="bg1"/>
                </a:solidFill>
                <a:effectLst>
                  <a:outerShdw blurRad="38100" dist="38100" dir="2700000" algn="tl">
                    <a:srgbClr val="000000">
                      <a:alpha val="43137"/>
                    </a:srgbClr>
                  </a:outerShdw>
                </a:effectLst>
              </a:rPr>
              <a:t>for</a:t>
            </a:r>
            <a:r>
              <a:rPr lang="ru-RU" sz="2400" i="1" dirty="0">
                <a:solidFill>
                  <a:schemeClr val="bg1"/>
                </a:solidFill>
                <a:effectLst>
                  <a:outerShdw blurRad="38100" dist="38100" dir="2700000" algn="tl">
                    <a:srgbClr val="000000">
                      <a:alpha val="43137"/>
                    </a:srgbClr>
                  </a:outerShdw>
                </a:effectLst>
              </a:rPr>
              <a:t> </a:t>
            </a:r>
            <a:r>
              <a:rPr lang="ru-RU" sz="2400" i="1" dirty="0" err="1">
                <a:solidFill>
                  <a:schemeClr val="bg1"/>
                </a:solidFill>
                <a:effectLst>
                  <a:outerShdw blurRad="38100" dist="38100" dir="2700000" algn="tl">
                    <a:srgbClr val="000000">
                      <a:alpha val="43137"/>
                    </a:srgbClr>
                  </a:outerShdw>
                </a:effectLst>
              </a:rPr>
              <a:t>the</a:t>
            </a:r>
            <a:r>
              <a:rPr lang="ru-RU" sz="2400" i="1" dirty="0">
                <a:solidFill>
                  <a:schemeClr val="bg1"/>
                </a:solidFill>
                <a:effectLst>
                  <a:outerShdw blurRad="38100" dist="38100" dir="2700000" algn="tl">
                    <a:srgbClr val="000000">
                      <a:alpha val="43137"/>
                    </a:srgbClr>
                  </a:outerShdw>
                </a:effectLst>
              </a:rPr>
              <a:t> </a:t>
            </a:r>
            <a:r>
              <a:rPr lang="ru-RU" sz="2400" i="1" dirty="0" err="1">
                <a:solidFill>
                  <a:schemeClr val="bg1"/>
                </a:solidFill>
                <a:effectLst>
                  <a:outerShdw blurRad="38100" dist="38100" dir="2700000" algn="tl">
                    <a:srgbClr val="000000">
                      <a:alpha val="43137"/>
                    </a:srgbClr>
                  </a:outerShdw>
                </a:effectLst>
              </a:rPr>
              <a:t>production</a:t>
            </a:r>
            <a:r>
              <a:rPr lang="ru-RU" sz="2400" i="1" dirty="0">
                <a:solidFill>
                  <a:schemeClr val="bg1"/>
                </a:solidFill>
                <a:effectLst>
                  <a:outerShdw blurRad="38100" dist="38100" dir="2700000" algn="tl">
                    <a:srgbClr val="000000">
                      <a:alpha val="43137"/>
                    </a:srgbClr>
                  </a:outerShdw>
                </a:effectLst>
              </a:rPr>
              <a:t> </a:t>
            </a:r>
            <a:r>
              <a:rPr lang="ru-RU" sz="2400" i="1" dirty="0" err="1">
                <a:solidFill>
                  <a:schemeClr val="bg1"/>
                </a:solidFill>
                <a:effectLst>
                  <a:outerShdw blurRad="38100" dist="38100" dir="2700000" algn="tl">
                    <a:srgbClr val="000000">
                      <a:alpha val="43137"/>
                    </a:srgbClr>
                  </a:outerShdw>
                </a:effectLst>
              </a:rPr>
              <a:t>of</a:t>
            </a:r>
            <a:r>
              <a:rPr lang="ru-RU" sz="2400" i="1" dirty="0">
                <a:solidFill>
                  <a:schemeClr val="bg1"/>
                </a:solidFill>
                <a:effectLst>
                  <a:outerShdw blurRad="38100" dist="38100" dir="2700000" algn="tl">
                    <a:srgbClr val="000000">
                      <a:alpha val="43137"/>
                    </a:srgbClr>
                  </a:outerShdw>
                </a:effectLst>
              </a:rPr>
              <a:t> </a:t>
            </a:r>
            <a:r>
              <a:rPr lang="ru-RU" sz="2400" i="1" dirty="0" err="1">
                <a:solidFill>
                  <a:schemeClr val="bg1"/>
                </a:solidFill>
                <a:effectLst>
                  <a:outerShdw blurRad="38100" dist="38100" dir="2700000" algn="tl">
                    <a:srgbClr val="000000">
                      <a:alpha val="43137"/>
                    </a:srgbClr>
                  </a:outerShdw>
                </a:effectLst>
              </a:rPr>
              <a:t>jeans</a:t>
            </a:r>
            <a:r>
              <a:rPr lang="ru-RU" sz="2400" i="1" dirty="0">
                <a:solidFill>
                  <a:schemeClr val="bg1"/>
                </a:solidFill>
                <a:effectLst>
                  <a:outerShdw blurRad="38100" dist="38100" dir="2700000" algn="tl">
                    <a:srgbClr val="000000">
                      <a:alpha val="43137"/>
                    </a:srgbClr>
                  </a:outerShdw>
                </a:effectLst>
              </a:rPr>
              <a:t>, </a:t>
            </a:r>
            <a:r>
              <a:rPr lang="ru-RU" sz="2400" i="1" dirty="0" err="1">
                <a:solidFill>
                  <a:schemeClr val="bg1"/>
                </a:solidFill>
                <a:effectLst>
                  <a:outerShdw blurRad="38100" dist="38100" dir="2700000" algn="tl">
                    <a:srgbClr val="000000">
                      <a:alpha val="43137"/>
                    </a:srgbClr>
                  </a:outerShdw>
                </a:effectLst>
              </a:rPr>
              <a:t>it</a:t>
            </a:r>
            <a:r>
              <a:rPr lang="ru-RU" sz="2400" i="1" dirty="0">
                <a:solidFill>
                  <a:schemeClr val="bg1"/>
                </a:solidFill>
                <a:effectLst>
                  <a:outerShdw blurRad="38100" dist="38100" dir="2700000" algn="tl">
                    <a:srgbClr val="000000">
                      <a:alpha val="43137"/>
                    </a:srgbClr>
                  </a:outerShdw>
                </a:effectLst>
              </a:rPr>
              <a:t> </a:t>
            </a:r>
            <a:r>
              <a:rPr lang="ru-RU" sz="2400" i="1" dirty="0" err="1">
                <a:solidFill>
                  <a:schemeClr val="bg1"/>
                </a:solidFill>
                <a:effectLst>
                  <a:outerShdw blurRad="38100" dist="38100" dir="2700000" algn="tl">
                    <a:srgbClr val="000000">
                      <a:alpha val="43137"/>
                    </a:srgbClr>
                  </a:outerShdw>
                </a:effectLst>
              </a:rPr>
              <a:t>would</a:t>
            </a:r>
            <a:r>
              <a:rPr lang="ru-RU" sz="2400" i="1" dirty="0">
                <a:solidFill>
                  <a:schemeClr val="bg1"/>
                </a:solidFill>
                <a:effectLst>
                  <a:outerShdw blurRad="38100" dist="38100" dir="2700000" algn="tl">
                    <a:srgbClr val="000000">
                      <a:alpha val="43137"/>
                    </a:srgbClr>
                  </a:outerShdw>
                </a:effectLst>
              </a:rPr>
              <a:t> </a:t>
            </a:r>
            <a:r>
              <a:rPr lang="ru-RU" sz="2400" i="1" dirty="0" err="1">
                <a:solidFill>
                  <a:schemeClr val="bg1"/>
                </a:solidFill>
                <a:effectLst>
                  <a:outerShdw blurRad="38100" dist="38100" dir="2700000" algn="tl">
                    <a:srgbClr val="000000">
                      <a:alpha val="43137"/>
                    </a:srgbClr>
                  </a:outerShdw>
                </a:effectLst>
              </a:rPr>
              <a:t>be</a:t>
            </a:r>
            <a:r>
              <a:rPr lang="ru-RU" sz="2400" i="1" dirty="0">
                <a:solidFill>
                  <a:schemeClr val="bg1"/>
                </a:solidFill>
                <a:effectLst>
                  <a:outerShdw blurRad="38100" dist="38100" dir="2700000" algn="tl">
                    <a:srgbClr val="000000">
                      <a:alpha val="43137"/>
                    </a:srgbClr>
                  </a:outerShdw>
                </a:effectLst>
              </a:rPr>
              <a:t> </a:t>
            </a:r>
            <a:r>
              <a:rPr lang="ru-RU" sz="2400" i="1" dirty="0" err="1">
                <a:solidFill>
                  <a:schemeClr val="bg1"/>
                </a:solidFill>
                <a:effectLst>
                  <a:outerShdw blurRad="38100" dist="38100" dir="2700000" algn="tl">
                    <a:srgbClr val="000000">
                      <a:alpha val="43137"/>
                    </a:srgbClr>
                  </a:outerShdw>
                </a:effectLst>
              </a:rPr>
              <a:t>called</a:t>
            </a:r>
            <a:r>
              <a:rPr lang="ru-RU" sz="2400" i="1" dirty="0">
                <a:solidFill>
                  <a:schemeClr val="bg1"/>
                </a:solidFill>
                <a:effectLst>
                  <a:outerShdw blurRad="38100" dist="38100" dir="2700000" algn="tl">
                    <a:srgbClr val="000000">
                      <a:alpha val="43137"/>
                    </a:srgbClr>
                  </a:outerShdw>
                </a:effectLst>
              </a:rPr>
              <a:t> a </a:t>
            </a:r>
            <a:r>
              <a:rPr lang="uk-UA" sz="2400" i="1" dirty="0" smtClean="0">
                <a:solidFill>
                  <a:schemeClr val="bg1"/>
                </a:solidFill>
                <a:effectLst>
                  <a:outerShdw blurRad="38100" dist="38100" dir="2700000" algn="tl">
                    <a:srgbClr val="000000">
                      <a:alpha val="43137"/>
                    </a:srgbClr>
                  </a:outerShdw>
                </a:effectLst>
              </a:rPr>
              <a:t>«</a:t>
            </a:r>
            <a:r>
              <a:rPr lang="en-US" sz="2400" i="1" dirty="0" smtClean="0">
                <a:solidFill>
                  <a:schemeClr val="bg1"/>
                </a:solidFill>
                <a:effectLst>
                  <a:outerShdw blurRad="38100" dist="38100" dir="2700000" algn="tl">
                    <a:srgbClr val="000000">
                      <a:alpha val="43137"/>
                    </a:srgbClr>
                  </a:outerShdw>
                </a:effectLst>
              </a:rPr>
              <a:t>Bloom</a:t>
            </a:r>
            <a:r>
              <a:rPr lang="uk-UA" sz="2400" i="1" dirty="0" smtClean="0">
                <a:solidFill>
                  <a:schemeClr val="bg1"/>
                </a:solidFill>
                <a:effectLst>
                  <a:outerShdw blurRad="38100" dist="38100" dir="2700000" algn="tl">
                    <a:srgbClr val="000000">
                      <a:alpha val="43137"/>
                    </a:srgbClr>
                  </a:outerShdw>
                </a:effectLst>
              </a:rPr>
              <a:t>».</a:t>
            </a:r>
            <a:endParaRPr lang="ru-RU" sz="2400" i="1" dirty="0">
              <a:solidFill>
                <a:schemeClr val="bg1"/>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78" y="3140968"/>
            <a:ext cx="4932548" cy="273630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67443">
            <a:off x="6589934" y="2349406"/>
            <a:ext cx="2476269" cy="2364985"/>
          </a:xfrm>
          <a:prstGeom prst="rect">
            <a:avLst/>
          </a:prstGeom>
        </p:spPr>
      </p:pic>
    </p:spTree>
    <p:extLst>
      <p:ext uri="{BB962C8B-B14F-4D97-AF65-F5344CB8AC3E}">
        <p14:creationId xmlns:p14="http://schemas.microsoft.com/office/powerpoint/2010/main" val="3342057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856984" cy="5262979"/>
          </a:xfrm>
          <a:prstGeom prst="rect">
            <a:avLst/>
          </a:prstGeom>
        </p:spPr>
        <p:txBody>
          <a:bodyPr wrap="square">
            <a:spAutoFit/>
          </a:bodyPr>
          <a:lstStyle/>
          <a:p>
            <a:r>
              <a:rPr lang="ru-RU" sz="2400" dirty="0" err="1">
                <a:solidFill>
                  <a:schemeClr val="bg1"/>
                </a:solidFill>
              </a:rPr>
              <a:t>In</a:t>
            </a:r>
            <a:r>
              <a:rPr lang="ru-RU" sz="2400" dirty="0">
                <a:solidFill>
                  <a:schemeClr val="bg1"/>
                </a:solidFill>
              </a:rPr>
              <a:t> </a:t>
            </a:r>
            <a:r>
              <a:rPr lang="ru-RU" sz="2400" dirty="0" err="1">
                <a:solidFill>
                  <a:schemeClr val="bg1"/>
                </a:solidFill>
              </a:rPr>
              <a:t>my</a:t>
            </a:r>
            <a:r>
              <a:rPr lang="ru-RU" sz="2400" dirty="0">
                <a:solidFill>
                  <a:schemeClr val="bg1"/>
                </a:solidFill>
              </a:rPr>
              <a:t> </a:t>
            </a:r>
            <a:r>
              <a:rPr lang="ru-RU" sz="2400" dirty="0" err="1">
                <a:solidFill>
                  <a:schemeClr val="bg1"/>
                </a:solidFill>
              </a:rPr>
              <a:t>company</a:t>
            </a:r>
            <a:r>
              <a:rPr lang="ru-RU" sz="2400" dirty="0">
                <a:solidFill>
                  <a:schemeClr val="bg1"/>
                </a:solidFill>
              </a:rPr>
              <a:t> </a:t>
            </a:r>
            <a:r>
              <a:rPr lang="ru-RU" sz="2400" dirty="0" err="1" smtClean="0">
                <a:solidFill>
                  <a:schemeClr val="bg1"/>
                </a:solidFill>
              </a:rPr>
              <a:t>would</a:t>
            </a:r>
            <a:r>
              <a:rPr lang="ru-RU" sz="2400" dirty="0" smtClean="0">
                <a:solidFill>
                  <a:schemeClr val="bg1"/>
                </a:solidFill>
              </a:rPr>
              <a:t> </a:t>
            </a:r>
            <a:r>
              <a:rPr lang="en-US" sz="2400" dirty="0" smtClean="0">
                <a:solidFill>
                  <a:schemeClr val="bg1"/>
                </a:solidFill>
              </a:rPr>
              <a:t>be</a:t>
            </a:r>
            <a:r>
              <a:rPr lang="ru-RU" sz="2400" dirty="0" smtClean="0">
                <a:solidFill>
                  <a:schemeClr val="bg1"/>
                </a:solidFill>
              </a:rPr>
              <a:t> </a:t>
            </a:r>
            <a:r>
              <a:rPr lang="ru-RU" sz="2400" dirty="0" err="1">
                <a:solidFill>
                  <a:schemeClr val="bg1"/>
                </a:solidFill>
              </a:rPr>
              <a:t>produced</a:t>
            </a:r>
            <a:r>
              <a:rPr lang="ru-RU" sz="2400" dirty="0">
                <a:solidFill>
                  <a:schemeClr val="bg1"/>
                </a:solidFill>
              </a:rPr>
              <a:t> </a:t>
            </a:r>
            <a:r>
              <a:rPr lang="ru-RU" sz="2400" dirty="0" err="1" smtClean="0">
                <a:solidFill>
                  <a:schemeClr val="bg1"/>
                </a:solidFill>
              </a:rPr>
              <a:t>colored</a:t>
            </a:r>
            <a:r>
              <a:rPr lang="ru-RU" sz="2400" dirty="0" smtClean="0">
                <a:solidFill>
                  <a:schemeClr val="bg1"/>
                </a:solidFill>
              </a:rPr>
              <a:t> </a:t>
            </a:r>
            <a:r>
              <a:rPr lang="ru-RU" sz="2400" dirty="0" err="1">
                <a:solidFill>
                  <a:schemeClr val="bg1"/>
                </a:solidFill>
              </a:rPr>
              <a:t>jeans</a:t>
            </a:r>
            <a:r>
              <a:rPr lang="ru-RU" sz="2400" dirty="0">
                <a:solidFill>
                  <a:schemeClr val="bg1"/>
                </a:solidFill>
              </a:rPr>
              <a:t>, </a:t>
            </a:r>
            <a:r>
              <a:rPr lang="ru-RU" sz="2400" dirty="0" err="1">
                <a:solidFill>
                  <a:schemeClr val="bg1"/>
                </a:solidFill>
              </a:rPr>
              <a:t>do</a:t>
            </a:r>
            <a:r>
              <a:rPr lang="ru-RU" sz="2400" dirty="0">
                <a:solidFill>
                  <a:schemeClr val="bg1"/>
                </a:solidFill>
              </a:rPr>
              <a:t> </a:t>
            </a:r>
            <a:r>
              <a:rPr lang="ru-RU" sz="2400" dirty="0" err="1">
                <a:solidFill>
                  <a:schemeClr val="bg1"/>
                </a:solidFill>
              </a:rPr>
              <a:t>not</a:t>
            </a:r>
            <a:r>
              <a:rPr lang="ru-RU" sz="2400" dirty="0">
                <a:solidFill>
                  <a:schemeClr val="bg1"/>
                </a:solidFill>
              </a:rPr>
              <a:t> </a:t>
            </a:r>
            <a:r>
              <a:rPr lang="ru-RU" sz="2400" dirty="0" err="1">
                <a:solidFill>
                  <a:schemeClr val="bg1"/>
                </a:solidFill>
              </a:rPr>
              <a:t>look</a:t>
            </a:r>
            <a:r>
              <a:rPr lang="ru-RU" sz="2400" dirty="0">
                <a:solidFill>
                  <a:schemeClr val="bg1"/>
                </a:solidFill>
              </a:rPr>
              <a:t> </a:t>
            </a:r>
            <a:r>
              <a:rPr lang="ru-RU" sz="2400" dirty="0" err="1">
                <a:solidFill>
                  <a:schemeClr val="bg1"/>
                </a:solidFill>
              </a:rPr>
              <a:t>like</a:t>
            </a:r>
            <a:r>
              <a:rPr lang="ru-RU" sz="2400" dirty="0">
                <a:solidFill>
                  <a:schemeClr val="bg1"/>
                </a:solidFill>
              </a:rPr>
              <a:t> </a:t>
            </a:r>
            <a:r>
              <a:rPr lang="ru-RU" sz="2400" dirty="0" err="1">
                <a:solidFill>
                  <a:schemeClr val="bg1"/>
                </a:solidFill>
              </a:rPr>
              <a:t>classic</a:t>
            </a:r>
            <a:r>
              <a:rPr lang="ru-RU" sz="2400" dirty="0">
                <a:solidFill>
                  <a:schemeClr val="bg1"/>
                </a:solidFill>
              </a:rPr>
              <a:t> </a:t>
            </a:r>
            <a:r>
              <a:rPr lang="ru-RU" sz="2400" dirty="0" err="1">
                <a:solidFill>
                  <a:schemeClr val="bg1"/>
                </a:solidFill>
              </a:rPr>
              <a:t>black</a:t>
            </a:r>
            <a:r>
              <a:rPr lang="ru-RU" sz="2400" dirty="0">
                <a:solidFill>
                  <a:schemeClr val="bg1"/>
                </a:solidFill>
              </a:rPr>
              <a:t> </a:t>
            </a:r>
            <a:r>
              <a:rPr lang="ru-RU" sz="2400" dirty="0" err="1">
                <a:solidFill>
                  <a:schemeClr val="bg1"/>
                </a:solidFill>
              </a:rPr>
              <a:t>or</a:t>
            </a:r>
            <a:r>
              <a:rPr lang="ru-RU" sz="2400" dirty="0">
                <a:solidFill>
                  <a:schemeClr val="bg1"/>
                </a:solidFill>
              </a:rPr>
              <a:t> </a:t>
            </a:r>
            <a:r>
              <a:rPr lang="ru-RU" sz="2400" dirty="0" err="1">
                <a:solidFill>
                  <a:schemeClr val="bg1"/>
                </a:solidFill>
              </a:rPr>
              <a:t>blue</a:t>
            </a:r>
            <a:r>
              <a:rPr lang="ru-RU" sz="2400" dirty="0">
                <a:solidFill>
                  <a:schemeClr val="bg1"/>
                </a:solidFill>
              </a:rPr>
              <a:t> </a:t>
            </a:r>
            <a:r>
              <a:rPr lang="ru-RU" sz="2400" dirty="0" err="1">
                <a:solidFill>
                  <a:schemeClr val="bg1"/>
                </a:solidFill>
              </a:rPr>
              <a:t>jeans</a:t>
            </a:r>
            <a:r>
              <a:rPr lang="ru-RU" sz="2400" dirty="0" smtClean="0">
                <a:solidFill>
                  <a:schemeClr val="bg1"/>
                </a:solidFill>
              </a:rPr>
              <a:t>.</a:t>
            </a:r>
          </a:p>
          <a:p>
            <a:endParaRPr lang="ru-RU" sz="2400" dirty="0">
              <a:solidFill>
                <a:schemeClr val="bg1"/>
              </a:solidFill>
            </a:endParaRPr>
          </a:p>
          <a:p>
            <a:endParaRPr lang="ru-RU" sz="2400" dirty="0" smtClean="0">
              <a:solidFill>
                <a:schemeClr val="bg1"/>
              </a:solidFill>
            </a:endParaRPr>
          </a:p>
          <a:p>
            <a:endParaRPr lang="ru-RU" sz="2400" dirty="0">
              <a:solidFill>
                <a:schemeClr val="bg1"/>
              </a:solidFill>
            </a:endParaRPr>
          </a:p>
          <a:p>
            <a:endParaRPr lang="ru-RU" sz="2400" dirty="0" smtClean="0">
              <a:solidFill>
                <a:schemeClr val="bg1"/>
              </a:solidFill>
            </a:endParaRPr>
          </a:p>
          <a:p>
            <a:endParaRPr lang="ru-RU" sz="2400" dirty="0">
              <a:solidFill>
                <a:schemeClr val="bg1"/>
              </a:solidFill>
            </a:endParaRPr>
          </a:p>
          <a:p>
            <a:endParaRPr lang="ru-RU" sz="2400" dirty="0" smtClean="0">
              <a:solidFill>
                <a:schemeClr val="bg1"/>
              </a:solidFill>
            </a:endParaRPr>
          </a:p>
          <a:p>
            <a:endParaRPr lang="ru-RU" sz="2400" dirty="0">
              <a:solidFill>
                <a:schemeClr val="bg1"/>
              </a:solidFill>
            </a:endParaRPr>
          </a:p>
          <a:p>
            <a:endParaRPr lang="ru-RU" sz="2400" dirty="0" smtClean="0">
              <a:solidFill>
                <a:schemeClr val="bg1"/>
              </a:solidFill>
            </a:endParaRPr>
          </a:p>
          <a:p>
            <a:endParaRPr lang="ru-RU" sz="2400" dirty="0">
              <a:solidFill>
                <a:schemeClr val="bg1"/>
              </a:solidFill>
            </a:endParaRPr>
          </a:p>
          <a:p>
            <a:endParaRPr lang="ru-RU" sz="2400" dirty="0" smtClean="0">
              <a:solidFill>
                <a:schemeClr val="bg1"/>
              </a:solidFill>
            </a:endParaRPr>
          </a:p>
          <a:p>
            <a:r>
              <a:rPr lang="en-US" sz="2400" dirty="0" smtClean="0">
                <a:solidFill>
                  <a:schemeClr val="bg1"/>
                </a:solidFill>
              </a:rPr>
              <a:t> </a:t>
            </a:r>
            <a:endParaRPr lang="ru-RU" sz="2400" dirty="0" smtClean="0">
              <a:solidFill>
                <a:schemeClr val="bg1"/>
              </a:solidFill>
            </a:endParaRPr>
          </a:p>
          <a:p>
            <a:r>
              <a:rPr lang="en-US" sz="2400" dirty="0" smtClean="0">
                <a:solidFill>
                  <a:schemeClr val="bg1"/>
                </a:solidFill>
              </a:rPr>
              <a:t>I </a:t>
            </a:r>
            <a:r>
              <a:rPr lang="en-US" sz="2400" dirty="0">
                <a:solidFill>
                  <a:schemeClr val="bg1"/>
                </a:solidFill>
              </a:rPr>
              <a:t>think that now it is quite popular among the youth.</a:t>
            </a:r>
            <a:endParaRPr lang="ru-RU" sz="2400"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0451"/>
            <a:ext cx="9144000" cy="3334693"/>
          </a:xfrm>
          <a:prstGeom prst="rect">
            <a:avLst/>
          </a:prstGeom>
        </p:spPr>
      </p:pic>
    </p:spTree>
    <p:extLst>
      <p:ext uri="{BB962C8B-B14F-4D97-AF65-F5344CB8AC3E}">
        <p14:creationId xmlns:p14="http://schemas.microsoft.com/office/powerpoint/2010/main" val="24330668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016795-EF6E-4D68-934E-F2F890658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Джинсовая ткань</Template>
  <TotalTime>97</TotalTime>
  <Words>178</Words>
  <Application>Microsoft Office PowerPoint</Application>
  <PresentationFormat>Экран (4:3)</PresentationFormat>
  <Paragraphs>35</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Arial</vt:lpstr>
      <vt:lpstr>Calibri</vt:lpstr>
      <vt:lpstr>Тема Office</vt:lpstr>
      <vt:lpstr>JEANS</vt:lpstr>
      <vt:lpstr>Презентация PowerPoint</vt:lpstr>
      <vt:lpstr>History</vt:lpstr>
      <vt:lpstr>Презентация PowerPoint</vt:lpstr>
      <vt:lpstr>Презентация PowerPoint</vt:lpstr>
      <vt:lpstr>Презентация PowerPoint</vt:lpstr>
      <vt:lpstr>What should be the owner</vt:lpstr>
      <vt:lpstr>My company</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JEANS</dc:title>
  <dc:creator>User</dc:creator>
  <cp:keywords/>
  <cp:lastModifiedBy>User</cp:lastModifiedBy>
  <cp:revision>10</cp:revision>
  <dcterms:created xsi:type="dcterms:W3CDTF">2014-05-04T13:18:36Z</dcterms:created>
  <dcterms:modified xsi:type="dcterms:W3CDTF">2014-05-04T20:31:45Z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TC019927759991</vt:lpwstr>
  </property>
</Properties>
</file>