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60" r:id="rId5"/>
    <p:sldId id="259" r:id="rId6"/>
    <p:sldId id="271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A04F6-7EA4-4BAC-8D69-53AD9DE959E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A1B4C-A260-4B45-8960-FB0252C4A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1B4C-A260-4B45-8960-FB0252C4AA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4C38-EDFB-4E72-9AAD-E1E57B764C6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09CE-7C5E-4B97-BB5C-EEF318A32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6" name="Picture 4" descr=" Антон Павлович Чехов. Дню рождения посвящается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550072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конце 1880 он </a:t>
            </a:r>
            <a:r>
              <a:rPr lang="ru-RU" dirty="0" smtClean="0"/>
              <a:t>много работал </a:t>
            </a:r>
            <a:r>
              <a:rPr lang="ru-RU" dirty="0"/>
              <a:t>для театра: пьесы </a:t>
            </a:r>
            <a:r>
              <a:rPr lang="ru-RU" dirty="0">
                <a:solidFill>
                  <a:srgbClr val="FF0000"/>
                </a:solidFill>
              </a:rPr>
              <a:t>"Иванов", "Леший", "Свадьба", водевили "Медведь", "Юбилей" и др.</a:t>
            </a:r>
          </a:p>
        </p:txBody>
      </p:sp>
      <p:pic>
        <p:nvPicPr>
          <p:cNvPr id="22530" name="Picture 2" descr="http://www.hrono.ru/img/rgd/chehov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500174"/>
            <a:ext cx="4286248" cy="34575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А. П. Чехов с артистами Московского Художественного театра.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/>
          <a:lstStyle/>
          <a:p>
            <a:r>
              <a:rPr lang="ru-RU" dirty="0"/>
              <a:t> Еще на первых репетициях в этом театре Чехов встретился с актрисой О. </a:t>
            </a:r>
            <a:r>
              <a:rPr lang="ru-RU" dirty="0" err="1" smtClean="0"/>
              <a:t>Книппер</a:t>
            </a:r>
            <a:r>
              <a:rPr lang="ru-RU" dirty="0" smtClean="0"/>
              <a:t> , </a:t>
            </a:r>
            <a:r>
              <a:rPr lang="ru-RU" dirty="0"/>
              <a:t>ставшей в 1901 </a:t>
            </a:r>
            <a:r>
              <a:rPr lang="ru-RU" dirty="0" smtClean="0"/>
              <a:t>его женой.</a:t>
            </a:r>
            <a:endParaRPr lang="ru-RU" dirty="0"/>
          </a:p>
        </p:txBody>
      </p:sp>
      <p:pic>
        <p:nvPicPr>
          <p:cNvPr id="25604" name="Picture 4" descr="http://www.vanmeetin.ru/research/chekhov/people/withKnip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357298"/>
            <a:ext cx="3390900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>
                <a:solidFill>
                  <a:srgbClr val="FF0000"/>
                </a:solidFill>
              </a:rPr>
              <a:t>1904</a:t>
            </a:r>
            <a:r>
              <a:rPr lang="ru-RU" dirty="0"/>
              <a:t> в связи с резким ухудшением здоровья Чехов поехал для лечения в Германию, на курорт </a:t>
            </a:r>
            <a:r>
              <a:rPr lang="ru-RU" dirty="0" err="1">
                <a:solidFill>
                  <a:srgbClr val="FF0000"/>
                </a:solidFill>
              </a:rPr>
              <a:t>Баденвейлер</a:t>
            </a:r>
            <a:r>
              <a:rPr lang="ru-RU" dirty="0">
                <a:solidFill>
                  <a:srgbClr val="FF0000"/>
                </a:solidFill>
              </a:rPr>
              <a:t>. Здесь 2 июня </a:t>
            </a:r>
            <a:r>
              <a:rPr lang="ru-RU" dirty="0" smtClean="0"/>
              <a:t>он </a:t>
            </a:r>
            <a:r>
              <a:rPr lang="ru-RU" dirty="0"/>
              <a:t>скончался.</a:t>
            </a:r>
          </a:p>
        </p:txBody>
      </p:sp>
      <p:pic>
        <p:nvPicPr>
          <p:cNvPr id="30722" name="Picture 2" descr="http://www.vanmeetin.ru/research/chekhov/people/in-Badenweiler-destructed-by-germans-in1914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57166"/>
            <a:ext cx="3571875" cy="51435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Памятник Чехову в </a:t>
            </a:r>
            <a:r>
              <a:rPr lang="ru-RU" dirty="0" err="1">
                <a:solidFill>
                  <a:srgbClr val="FF0000"/>
                </a:solidFill>
              </a:rPr>
              <a:t>Баденвейлере</a:t>
            </a:r>
            <a:r>
              <a:rPr lang="ru-RU" dirty="0">
                <a:solidFill>
                  <a:srgbClr val="FF0000"/>
                </a:solidFill>
              </a:rPr>
              <a:t>. К сожалению, он был уничтожен немцами во время </a:t>
            </a:r>
            <a:r>
              <a:rPr lang="ru-RU" dirty="0" smtClean="0">
                <a:solidFill>
                  <a:srgbClr val="FF0000"/>
                </a:solidFill>
              </a:rPr>
              <a:t> Первой </a:t>
            </a:r>
            <a:r>
              <a:rPr lang="ru-RU" dirty="0">
                <a:solidFill>
                  <a:srgbClr val="FF0000"/>
                </a:solidFill>
              </a:rPr>
              <a:t>Мировой Войны: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Памятник Чехову </a:t>
            </a:r>
            <a:r>
              <a:rPr lang="ru-RU" dirty="0" smtClean="0"/>
              <a:t>в Ялте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7599" y="1357298"/>
            <a:ext cx="3567111" cy="4768865"/>
          </a:xfr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smtClean="0"/>
              <a:t>Серпухове памятник </a:t>
            </a:r>
            <a:r>
              <a:rPr lang="ru-RU" dirty="0"/>
              <a:t>Чехову,</a:t>
            </a:r>
          </a:p>
        </p:txBody>
      </p:sp>
      <p:pic>
        <p:nvPicPr>
          <p:cNvPr id="4" name="Содержимое 3" descr="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2058" y="1285859"/>
            <a:ext cx="5931710" cy="4550055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Памятник Чехову в Ростове-на-Дону</a:t>
            </a:r>
          </a:p>
        </p:txBody>
      </p:sp>
      <p:pic>
        <p:nvPicPr>
          <p:cNvPr id="4" name="Содержимое 3" descr="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57828" y="1785926"/>
            <a:ext cx="3686172" cy="452596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7030A0"/>
                </a:solidFill>
              </a:rPr>
              <a:t>Родился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17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января 1860 г. </a:t>
            </a:r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7030A0"/>
                </a:solidFill>
              </a:rPr>
              <a:t>Таганроге в купеческой семье, со строгими правилами воспитания. С детских лет Чехов помогал отцу в лавке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4" name="Picture 4" descr="http://900igr.net/datai/literatura/Vishnevyj-sad/0007-004-Otchij-dom-A.P.CHekh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928802"/>
            <a:ext cx="5143536" cy="3800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785926"/>
            <a:ext cx="325754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1868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поступил в гимназию. Когда вся семья Чеховых переехала в Москву, будущий писатель остался в Таганроге и зарабатывал на жизнь репетиторством, чтобы окончить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учение.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146" name="Picture 2" descr="http://feb-web.ru/feb/chekhov/pictures/lc1-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5214974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Еще будучи гимназистом, он писал юморески, участвуя в гимназическом журнале. В студенческие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годы,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сотрудничал в журналах </a:t>
            </a:r>
            <a:r>
              <a:rPr lang="ru-RU" dirty="0">
                <a:solidFill>
                  <a:srgbClr val="FF0000"/>
                </a:solidFill>
              </a:rPr>
              <a:t>"Стрекоза", "Будильник", "Зритель" и др.,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подписываясь разными псевдонимами, но чаще всего </a:t>
            </a:r>
            <a:r>
              <a:rPr lang="ru-RU" dirty="0">
                <a:solidFill>
                  <a:srgbClr val="FF0000"/>
                </a:solidFill>
              </a:rPr>
              <a:t>Антоша </a:t>
            </a:r>
            <a:r>
              <a:rPr lang="ru-RU" dirty="0" err="1">
                <a:solidFill>
                  <a:srgbClr val="FF0000"/>
                </a:solidFill>
              </a:rPr>
              <a:t>Чехонте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3074" name="Picture 2" descr="http://lit.1september.ru/2007/08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8564" y="1928802"/>
            <a:ext cx="2780166" cy="41338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600200"/>
            <a:ext cx="440055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Окончив гимназию в </a:t>
            </a:r>
            <a:r>
              <a:rPr lang="ru-RU" dirty="0" smtClean="0"/>
              <a:t>1879</a:t>
            </a:r>
            <a:r>
              <a:rPr lang="ru-RU" dirty="0" smtClean="0">
                <a:solidFill>
                  <a:srgbClr val="0070C0"/>
                </a:solidFill>
              </a:rPr>
              <a:t>, уехал в Москву и поступил на медицинский факультет Московского университета, где слушал лекции знаменитых профессоров — Н. Склифосовского, Г. Захарьина и др.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chehov.niv.ru/images/chehov/chehov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424815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5720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Став земским врачом, Чехов серьезно занимался медицинской практикой. </a:t>
            </a: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80-х </a:t>
            </a:r>
            <a:r>
              <a:rPr lang="ru-RU" dirty="0">
                <a:solidFill>
                  <a:srgbClr val="FF0000"/>
                </a:solidFill>
              </a:rPr>
              <a:t>гг. </a:t>
            </a:r>
            <a:r>
              <a:rPr lang="ru-RU" dirty="0"/>
              <a:t>сотрудничал в </a:t>
            </a:r>
            <a:r>
              <a:rPr lang="ru-RU" dirty="0" smtClean="0"/>
              <a:t>газете </a:t>
            </a:r>
            <a:r>
              <a:rPr lang="ru-RU" dirty="0"/>
              <a:t>А.С. Суворина "Новое время". </a:t>
            </a:r>
            <a:r>
              <a:rPr lang="ru-RU" dirty="0" smtClean="0"/>
              <a:t>Книги </a:t>
            </a:r>
            <a:r>
              <a:rPr lang="ru-RU" dirty="0"/>
              <a:t>Чехова имели успех, а </a:t>
            </a:r>
            <a:r>
              <a:rPr lang="ru-RU" dirty="0" smtClean="0"/>
              <a:t>сборник </a:t>
            </a:r>
            <a:r>
              <a:rPr lang="ru-RU" dirty="0"/>
              <a:t>"В сумерки" </a:t>
            </a:r>
            <a:r>
              <a:rPr lang="ru-RU" dirty="0">
                <a:solidFill>
                  <a:srgbClr val="FF0000"/>
                </a:solidFill>
              </a:rPr>
              <a:t>(1887)</a:t>
            </a:r>
            <a:r>
              <a:rPr lang="ru-RU" dirty="0"/>
              <a:t> был отмечен Академией наук половиной Пушкинской премии. </a:t>
            </a:r>
          </a:p>
        </p:txBody>
      </p:sp>
      <p:pic>
        <p:nvPicPr>
          <p:cNvPr id="26626" name="Picture 2" descr="http://www.vanmeetin.ru/research/chekhov/people/18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190624"/>
            <a:ext cx="3271832" cy="5667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1884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вышла первая книга рассказов Чехова — "Сказки Мельпомены", затем следуют "Пестрые рассказы" </a:t>
            </a:r>
            <a:r>
              <a:rPr lang="ru-RU" dirty="0">
                <a:solidFill>
                  <a:srgbClr val="FF0000"/>
                </a:solidFill>
              </a:rPr>
              <a:t>(1886)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"В сумерках" </a:t>
            </a:r>
            <a:r>
              <a:rPr lang="ru-RU" dirty="0">
                <a:solidFill>
                  <a:srgbClr val="FF0000"/>
                </a:solidFill>
              </a:rPr>
              <a:t>(1887),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"Хмурые люди" </a:t>
            </a:r>
            <a:r>
              <a:rPr lang="ru-RU" dirty="0">
                <a:solidFill>
                  <a:srgbClr val="FF0000"/>
                </a:solidFill>
              </a:rPr>
              <a:t>(1890). </a:t>
            </a:r>
          </a:p>
        </p:txBody>
      </p:sp>
      <p:pic>
        <p:nvPicPr>
          <p:cNvPr id="2050" name="Picture 2" descr="http://www.my-chekhov.ru/images/sbor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14422"/>
            <a:ext cx="3629025" cy="5429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4329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В эти годы писатель испытывает сильное влияние Л. Толстого. Неудовлетворен -</a:t>
            </a:r>
            <a:r>
              <a:rPr lang="ru-RU" dirty="0" err="1" smtClean="0"/>
              <a:t>ность</a:t>
            </a:r>
            <a:r>
              <a:rPr lang="ru-RU" dirty="0" smtClean="0"/>
              <a:t> своим творчеством, подвигает его уехать на остров Сахалин, остров царской каторги и ссылки.</a:t>
            </a:r>
          </a:p>
          <a:p>
            <a:endParaRPr lang="ru-RU" dirty="0"/>
          </a:p>
        </p:txBody>
      </p:sp>
      <p:pic>
        <p:nvPicPr>
          <p:cNvPr id="1026" name="Picture 2" descr="http://apchekhov.ru/books/item/f00/s00/z0000001/pic/000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714488"/>
            <a:ext cx="4799772" cy="37338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Сахалин —оставил глубокий след в его творческом сознании. После возвращения Чехов написал книгу </a:t>
            </a:r>
            <a:r>
              <a:rPr lang="ru-RU" dirty="0" smtClean="0">
                <a:solidFill>
                  <a:srgbClr val="0070C0"/>
                </a:solidFill>
              </a:rPr>
              <a:t>"Остров Сахалин" </a:t>
            </a:r>
            <a:r>
              <a:rPr lang="ru-RU" dirty="0" smtClean="0">
                <a:solidFill>
                  <a:srgbClr val="FF0000"/>
                </a:solidFill>
              </a:rPr>
              <a:t>(1893 — 94); </a:t>
            </a:r>
            <a:r>
              <a:rPr lang="ru-RU" dirty="0" smtClean="0"/>
              <a:t>отразились сахалинские впечатления и в рассказах </a:t>
            </a:r>
            <a:r>
              <a:rPr lang="ru-RU" dirty="0" smtClean="0">
                <a:solidFill>
                  <a:srgbClr val="0070C0"/>
                </a:solidFill>
              </a:rPr>
              <a:t>"В ссылке" (1892), "Палата № б".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4578" name="Picture 2" descr="http://www.nasledie-rus.ru/img/700000/7008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4" y="3576649"/>
            <a:ext cx="2524116" cy="3281351"/>
          </a:xfrm>
          <a:prstGeom prst="rect">
            <a:avLst/>
          </a:prstGeom>
          <a:noFill/>
        </p:spPr>
      </p:pic>
      <p:pic>
        <p:nvPicPr>
          <p:cNvPr id="24580" name="Picture 4" descr="http://ourchehov.narod.ru/images/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8346" y="571480"/>
            <a:ext cx="2558298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380</Words>
  <Application>Microsoft Office PowerPoint</Application>
  <PresentationFormat>Экран (4:3)</PresentationFormat>
  <Paragraphs>17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Памятник Чехову в Ялте </vt:lpstr>
      <vt:lpstr>В Серпухове памятник Чехову,</vt:lpstr>
      <vt:lpstr>Памятник Чехову в Ростове-на-Дону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Ксения2010</dc:creator>
  <cp:lastModifiedBy>Ксения2010</cp:lastModifiedBy>
  <cp:revision>11</cp:revision>
  <dcterms:created xsi:type="dcterms:W3CDTF">2012-02-18T06:00:17Z</dcterms:created>
  <dcterms:modified xsi:type="dcterms:W3CDTF">2012-02-19T09:23:59Z</dcterms:modified>
</cp:coreProperties>
</file>