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60"/>
  </p:normalViewPr>
  <p:slideViewPr>
    <p:cSldViewPr>
      <p:cViewPr varScale="1">
        <p:scale>
          <a:sx n="87" d="100"/>
          <a:sy n="8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7000">
    <p:randomBar dir="vert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Радіаційна розвідка та дозиметричний контроль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53536"/>
            <a:ext cx="4829180" cy="4889976"/>
          </a:xfrm>
        </p:spPr>
        <p:txBody>
          <a:bodyPr>
            <a:normAutofit/>
          </a:bodyPr>
          <a:lstStyle/>
          <a:p>
            <a:r>
              <a:rPr lang="uk-UA" dirty="0" smtClean="0"/>
              <a:t>Для захисту від </a:t>
            </a:r>
            <a:r>
              <a:rPr lang="uk-UA" dirty="0" smtClean="0"/>
              <a:t>ш</a:t>
            </a:r>
            <a:r>
              <a:rPr lang="uk-UA" dirty="0" smtClean="0"/>
              <a:t>кідливого впливу випромінювання та хімічних речовин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42902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/>
          <p:cNvSpPr/>
          <p:nvPr/>
        </p:nvSpPr>
        <p:spPr>
          <a:xfrm>
            <a:off x="4286248" y="4643446"/>
            <a:ext cx="85725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53218"/>
            <a:ext cx="4543428" cy="53903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Ми можемо вберегтись від забруднення за допомогою </a:t>
            </a:r>
            <a:r>
              <a:rPr lang="uk-UA" dirty="0" err="1" smtClean="0"/>
              <a:t>распіраторів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429024" cy="29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247220"/>
          </a:xfrm>
        </p:spPr>
        <p:txBody>
          <a:bodyPr>
            <a:normAutofit/>
          </a:bodyPr>
          <a:lstStyle/>
          <a:p>
            <a:r>
              <a:rPr lang="uk-UA" dirty="0" smtClean="0"/>
              <a:t>Щільного одягу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4429156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Виконання правил гігієни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0718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7166" b="17166"/>
          <a:stretch>
            <a:fillRect/>
          </a:stretch>
        </p:blipFill>
        <p:spPr bwMode="auto">
          <a:xfrm>
            <a:off x="5072066" y="1928802"/>
            <a:ext cx="3429024" cy="26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</a:t>
            </a:r>
            <a:r>
              <a:rPr lang="uk-UA" dirty="0" smtClean="0"/>
              <a:t>удьмо здорові!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86058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Ядерний вибух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571744"/>
            <a:ext cx="471490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000108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Існує 3 види випромінювання:</a:t>
            </a:r>
          </a:p>
          <a:p>
            <a:endParaRPr lang="uk-UA" sz="3600" dirty="0" smtClean="0"/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Альфа-частинки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Бета-частинки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err="1" smtClean="0"/>
              <a:t>Гамма-</a:t>
            </a:r>
            <a:r>
              <a:rPr lang="uk-UA" sz="3600" dirty="0" smtClean="0"/>
              <a:t> частинки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Для вимірювання радіоактивного фону створені спеціальні прилади – дозиметри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578" b="13578"/>
          <a:stretch>
            <a:fillRect/>
          </a:stretch>
        </p:blipFill>
        <p:spPr bwMode="auto">
          <a:xfrm>
            <a:off x="1785918" y="857232"/>
            <a:ext cx="5500726" cy="353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Сучасний дозиметр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Звичайний дозиметр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8075" y="3028156"/>
            <a:ext cx="3495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794" y="2613819"/>
            <a:ext cx="3429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Дозиметричні прилади призначені для: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/>
              <a:t>— </a:t>
            </a:r>
            <a:r>
              <a:rPr lang="ru-RU" sz="8000" dirty="0" err="1" smtClean="0"/>
              <a:t>радіаційної</a:t>
            </a:r>
            <a:r>
              <a:rPr lang="ru-RU" sz="8000" dirty="0" smtClean="0"/>
              <a:t> </a:t>
            </a:r>
            <a:r>
              <a:rPr lang="ru-RU" sz="8000" dirty="0" err="1" smtClean="0"/>
              <a:t>розвідки</a:t>
            </a:r>
            <a:r>
              <a:rPr lang="ru-RU" sz="8000" dirty="0" smtClean="0"/>
              <a:t> — </a:t>
            </a:r>
            <a:r>
              <a:rPr lang="ru-RU" sz="8000" dirty="0" err="1" smtClean="0"/>
              <a:t>визначення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рівнів</a:t>
            </a:r>
            <a:r>
              <a:rPr lang="ru-RU" sz="8000" dirty="0" smtClean="0"/>
              <a:t> </a:t>
            </a:r>
            <a:r>
              <a:rPr lang="ru-RU" sz="8000" dirty="0" err="1" smtClean="0"/>
              <a:t>радіації</a:t>
            </a:r>
            <a:r>
              <a:rPr lang="ru-RU" sz="8000" dirty="0" smtClean="0"/>
              <a:t> на </a:t>
            </a:r>
            <a:r>
              <a:rPr lang="ru-RU" sz="8000" dirty="0" err="1" smtClean="0"/>
              <a:t>місцевості</a:t>
            </a:r>
            <a:r>
              <a:rPr lang="ru-RU" sz="8000" dirty="0" smtClean="0"/>
              <a:t>,</a:t>
            </a:r>
          </a:p>
          <a:p>
            <a:pPr algn="l"/>
            <a:endParaRPr lang="ru-RU" sz="8000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/>
              <a:t>— контролю за </a:t>
            </a:r>
            <a:r>
              <a:rPr lang="ru-RU" sz="8000" dirty="0" err="1" smtClean="0"/>
              <a:t>ступенем</a:t>
            </a:r>
            <a:r>
              <a:rPr lang="ru-RU" sz="8000" dirty="0" smtClean="0"/>
              <a:t> </a:t>
            </a:r>
            <a:r>
              <a:rPr lang="ru-RU" sz="8000" dirty="0" err="1" smtClean="0"/>
              <a:t>зараження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радіоактивними</a:t>
            </a:r>
            <a:r>
              <a:rPr lang="ru-RU" sz="8000" dirty="0" smtClean="0"/>
              <a:t> </a:t>
            </a:r>
            <a:r>
              <a:rPr lang="ru-RU" sz="8000" dirty="0" err="1" smtClean="0"/>
              <a:t>речовинами</a:t>
            </a:r>
            <a:r>
              <a:rPr lang="ru-RU" sz="8000" dirty="0" smtClean="0"/>
              <a:t> </a:t>
            </a:r>
            <a:r>
              <a:rPr lang="ru-RU" sz="8000" dirty="0" err="1" smtClean="0"/>
              <a:t>техніки</a:t>
            </a:r>
            <a:r>
              <a:rPr lang="ru-RU" sz="8000" dirty="0" smtClean="0"/>
              <a:t>, </a:t>
            </a:r>
            <a:r>
              <a:rPr lang="ru-RU" sz="8000" dirty="0" err="1" smtClean="0"/>
              <a:t>продуктів</a:t>
            </a:r>
            <a:r>
              <a:rPr lang="ru-RU" sz="8000" dirty="0" smtClean="0"/>
              <a:t> </a:t>
            </a:r>
            <a:r>
              <a:rPr lang="ru-RU" sz="8000" dirty="0" err="1" smtClean="0"/>
              <a:t>харчування</a:t>
            </a:r>
            <a:r>
              <a:rPr lang="ru-RU" sz="8000" dirty="0" smtClean="0"/>
              <a:t>, води та </a:t>
            </a:r>
            <a:r>
              <a:rPr lang="ru-RU" sz="8000" dirty="0" err="1" smtClean="0"/>
              <a:t>ін</a:t>
            </a:r>
            <a:r>
              <a:rPr lang="ru-RU" sz="8000" dirty="0" smtClean="0"/>
              <a:t>.;— контролю за </a:t>
            </a:r>
            <a:r>
              <a:rPr lang="ru-RU" sz="8000" dirty="0" err="1" smtClean="0"/>
              <a:t>опромінюванням</a:t>
            </a:r>
            <a:r>
              <a:rPr lang="ru-RU" sz="8000" dirty="0" smtClean="0"/>
              <a:t> — </a:t>
            </a:r>
            <a:r>
              <a:rPr lang="ru-RU" sz="8000" dirty="0" err="1" smtClean="0"/>
              <a:t>вимірювання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поглинаючих</a:t>
            </a:r>
            <a:r>
              <a:rPr lang="ru-RU" sz="8000" dirty="0" smtClean="0"/>
              <a:t> доз </a:t>
            </a:r>
            <a:r>
              <a:rPr lang="ru-RU" sz="8000" dirty="0" err="1" smtClean="0"/>
              <a:t>опромінювання</a:t>
            </a:r>
            <a:r>
              <a:rPr lang="ru-RU" sz="8000" dirty="0" smtClean="0"/>
              <a:t> людей,</a:t>
            </a:r>
          </a:p>
          <a:p>
            <a:pPr algn="l"/>
            <a:endParaRPr lang="ru-RU" sz="8000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/>
              <a:t>— </a:t>
            </a:r>
            <a:r>
              <a:rPr lang="ru-RU" sz="8000" dirty="0" err="1" smtClean="0"/>
              <a:t>визначення</a:t>
            </a:r>
            <a:r>
              <a:rPr lang="ru-RU" sz="8000" dirty="0" smtClean="0"/>
              <a:t> </a:t>
            </a:r>
            <a:r>
              <a:rPr lang="ru-RU" sz="8000" dirty="0" err="1" smtClean="0"/>
              <a:t>наведеної</a:t>
            </a:r>
            <a:r>
              <a:rPr lang="ru-RU" sz="8000" dirty="0" smtClean="0"/>
              <a:t> </a:t>
            </a:r>
            <a:r>
              <a:rPr lang="ru-RU" sz="8000" dirty="0" err="1" smtClean="0"/>
              <a:t>радіоактивності</a:t>
            </a:r>
            <a:r>
              <a:rPr lang="ru-RU" sz="8000" dirty="0" smtClean="0"/>
              <a:t> в </a:t>
            </a:r>
            <a:r>
              <a:rPr lang="ru-RU" sz="8000" dirty="0" err="1" smtClean="0"/>
              <a:t>ґрунті</a:t>
            </a:r>
            <a:r>
              <a:rPr lang="ru-RU" sz="8000" dirty="0" smtClean="0"/>
              <a:t>, </a:t>
            </a:r>
            <a:r>
              <a:rPr lang="ru-RU" sz="8000" dirty="0" err="1" smtClean="0"/>
              <a:t>техніці</a:t>
            </a:r>
            <a:r>
              <a:rPr lang="ru-RU" sz="8000" dirty="0" smtClean="0"/>
              <a:t>, предметах,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опромінювались</a:t>
            </a:r>
            <a:r>
              <a:rPr lang="ru-RU" sz="8000" dirty="0" smtClean="0"/>
              <a:t> </a:t>
            </a:r>
            <a:r>
              <a:rPr lang="ru-RU" sz="8000" dirty="0" err="1" smtClean="0"/>
              <a:t>нейтронними</a:t>
            </a:r>
            <a:r>
              <a:rPr lang="ru-RU" sz="8000" dirty="0" smtClean="0"/>
              <a:t> потоками.</a:t>
            </a:r>
            <a:endParaRPr lang="ru-RU" sz="8000" dirty="0"/>
          </a:p>
        </p:txBody>
      </p:sp>
    </p:spTree>
  </p:cSld>
  <p:clrMapOvr>
    <a:masterClrMapping/>
  </p:clrMapOvr>
  <p:transition spd="med" advClick="0" advTm="7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Радіація дуже небезпечна. Вона спричиняє мутації та ріст злоякісних пухлин.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813375" cy="373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2473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Важливою проблемою сьогодення є хімічне забруднення</a:t>
            </a:r>
            <a:endParaRPr lang="ru-RU" dirty="0"/>
          </a:p>
        </p:txBody>
      </p:sp>
    </p:spTree>
  </p:cSld>
  <p:clrMapOvr>
    <a:masterClrMapping/>
  </p:clrMapOvr>
  <p:transition spd="med" advClick="0" advTm="7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600" dirty="0" smtClean="0"/>
              <a:t>Хімічні речовини потрапляють  у повітря, воду, </a:t>
            </a:r>
            <a:r>
              <a:rPr lang="uk-UA" sz="1600" dirty="0" err="1" smtClean="0"/>
              <a:t>грунт</a:t>
            </a:r>
            <a:r>
              <a:rPr lang="uk-UA" sz="1600" dirty="0" smtClean="0"/>
              <a:t>. Спричиняють тяжкі захворювання, враження слизових оболонок та дихальних шляхів.</a:t>
            </a:r>
            <a:endParaRPr lang="ru-RU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6523" y="2209800"/>
            <a:ext cx="459031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150</Words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Радіаційна розвідка та дозиметричний контроль</vt:lpstr>
      <vt:lpstr>Ядерний вибух</vt:lpstr>
      <vt:lpstr>Слайд 3</vt:lpstr>
      <vt:lpstr>Слайд 4</vt:lpstr>
      <vt:lpstr>Слайд 5</vt:lpstr>
      <vt:lpstr>Дозиметричні прилади призначені для:</vt:lpstr>
      <vt:lpstr>Радіація дуже небезпечна. Вона спричиняє мутації та ріст злоякісних пухлин.</vt:lpstr>
      <vt:lpstr>Важливою проблемою сьогодення є хімічне забруднення</vt:lpstr>
      <vt:lpstr>Слайд 9</vt:lpstr>
      <vt:lpstr>Для захисту від шкідливого впливу випромінювання та хімічних речовин </vt:lpstr>
      <vt:lpstr>Ми можемо вберегтись від забруднення за допомогою распіраторів</vt:lpstr>
      <vt:lpstr>Щільного одягу </vt:lpstr>
      <vt:lpstr>Виконання правил гігієни</vt:lpstr>
      <vt:lpstr>Будьмо здорові!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Радіаційна розвідка та дозиметричний контроль</dc:title>
  <cp:lastModifiedBy>Юля</cp:lastModifiedBy>
  <cp:revision>8</cp:revision>
  <dcterms:modified xsi:type="dcterms:W3CDTF">2012-11-22T20:03:10Z</dcterms:modified>
</cp:coreProperties>
</file>