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CC7938-05C0-420E-8FD3-0EDDDD60743C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ACD318-07F4-48B6-B194-5A07E9E1D1D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4320480" cy="1975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Александр Богомазов</a:t>
            </a:r>
            <a:endParaRPr lang="ru-RU" sz="5400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4104456" cy="15087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Подготовила </a:t>
            </a:r>
          </a:p>
          <a:p>
            <a:r>
              <a:rPr lang="ru-RU" sz="2400" b="1" dirty="0" smtClean="0"/>
              <a:t>ученица 322 группы</a:t>
            </a:r>
          </a:p>
          <a:p>
            <a:r>
              <a:rPr lang="ru-RU" sz="2400" b="1" dirty="0" smtClean="0"/>
              <a:t>Ершова Екатерина</a:t>
            </a:r>
            <a:endParaRPr lang="ru-RU" sz="2400" b="1" dirty="0"/>
          </a:p>
        </p:txBody>
      </p:sp>
      <p:pic>
        <p:nvPicPr>
          <p:cNvPr id="17410" name="Picture 2" descr="File:Bogomazov Avtoportret 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330" y="620688"/>
            <a:ext cx="4072670" cy="57077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54452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Автопортрет (1911)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2376264" cy="2916936"/>
          </a:xfrm>
        </p:spPr>
        <p:txBody>
          <a:bodyPr/>
          <a:lstStyle/>
          <a:p>
            <a:pPr algn="ctr"/>
            <a:r>
              <a:rPr lang="ru-RU" sz="3200" b="1" dirty="0" smtClean="0"/>
              <a:t>«Девочка с обручем» 1913 г. </a:t>
            </a:r>
            <a:r>
              <a:rPr lang="ru-RU" sz="3200" b="1" dirty="0" smtClean="0"/>
              <a:t>Частная </a:t>
            </a:r>
            <a:r>
              <a:rPr lang="ru-RU" sz="3200" b="1" dirty="0" smtClean="0"/>
              <a:t>коллекция</a:t>
            </a:r>
            <a:endParaRPr lang="ru-RU" sz="3200" b="1" dirty="0"/>
          </a:p>
        </p:txBody>
      </p:sp>
      <p:pic>
        <p:nvPicPr>
          <p:cNvPr id="22530" name="Picture 2" descr="Богомазов А.К. «Девочка с обручем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336" y="548680"/>
            <a:ext cx="601216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2592288" cy="3637016"/>
          </a:xfrm>
        </p:spPr>
        <p:txBody>
          <a:bodyPr/>
          <a:lstStyle/>
          <a:p>
            <a:pPr algn="ctr"/>
            <a:r>
              <a:rPr lang="ru-RU" sz="3600" b="1" dirty="0" smtClean="0"/>
              <a:t>«Женский портрет» 1914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Богомазов А.К. «Женский портре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527174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3347864" cy="2016224"/>
          </a:xfrm>
        </p:spPr>
        <p:txBody>
          <a:bodyPr/>
          <a:lstStyle/>
          <a:p>
            <a:pPr algn="ctr"/>
            <a:r>
              <a:rPr lang="ru-RU" b="1" dirty="0" smtClean="0"/>
              <a:t>«Натюрморт с цветами» 1914 г. Холст, масло. </a:t>
            </a:r>
            <a:r>
              <a:rPr lang="ru-RU" b="1" dirty="0" smtClean="0"/>
              <a:t>Частная </a:t>
            </a:r>
            <a:r>
              <a:rPr lang="ru-RU" b="1" dirty="0" smtClean="0"/>
              <a:t>коллекция</a:t>
            </a:r>
            <a:endParaRPr lang="ru-RU" b="1" dirty="0"/>
          </a:p>
        </p:txBody>
      </p:sp>
      <p:pic>
        <p:nvPicPr>
          <p:cNvPr id="24578" name="Picture 2" descr="Богомазов А.К. «Натюрморт с цветам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5688632" cy="581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«Чайник» 1914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Богомазов А.К. «Чайник»"/>
          <p:cNvPicPr>
            <a:picLocks noChangeAspect="1" noChangeArrowheads="1"/>
          </p:cNvPicPr>
          <p:nvPr/>
        </p:nvPicPr>
        <p:blipFill>
          <a:blip r:embed="rId2" cstate="print"/>
          <a:srcRect l="15221" t="14476" r="15437" b="14750"/>
          <a:stretch>
            <a:fillRect/>
          </a:stretch>
        </p:blipFill>
        <p:spPr bwMode="auto">
          <a:xfrm>
            <a:off x="2123728" y="954384"/>
            <a:ext cx="5400600" cy="579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344816" cy="1728192"/>
          </a:xfrm>
        </p:spPr>
        <p:txBody>
          <a:bodyPr/>
          <a:lstStyle/>
          <a:p>
            <a:pPr algn="ctr"/>
            <a:r>
              <a:rPr lang="ru-RU" b="1" dirty="0" smtClean="0"/>
              <a:t>«Натюрморт с овощами и фруктами» 1905 г. Холст, масло. </a:t>
            </a:r>
            <a:r>
              <a:rPr lang="ru-RU" b="1" dirty="0" smtClean="0"/>
              <a:t>Частная </a:t>
            </a:r>
            <a:r>
              <a:rPr lang="ru-RU" b="1" dirty="0" smtClean="0"/>
              <a:t>коллекция</a:t>
            </a:r>
            <a:endParaRPr lang="ru-RU" b="1" dirty="0"/>
          </a:p>
        </p:txBody>
      </p:sp>
      <p:pic>
        <p:nvPicPr>
          <p:cNvPr id="26626" name="Picture 2" descr="Богомазов А.К. «Натюрморт с овощами и фруктам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3"/>
            <a:ext cx="5157344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2952328" cy="4717136"/>
          </a:xfrm>
        </p:spPr>
        <p:txBody>
          <a:bodyPr/>
          <a:lstStyle/>
          <a:p>
            <a:pPr algn="ctr"/>
            <a:r>
              <a:rPr lang="ru-RU" sz="3200" b="1" dirty="0" smtClean="0"/>
              <a:t>«Воспоминания о Кавказе» 1916 г. Холст, масло. Частная коллекция</a:t>
            </a:r>
            <a:endParaRPr lang="ru-RU" sz="3200" b="1" dirty="0"/>
          </a:p>
        </p:txBody>
      </p:sp>
      <p:pic>
        <p:nvPicPr>
          <p:cNvPr id="25602" name="Picture 2" descr="Богомазов А.К. «Воспоминания о Кавказе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527" y="980728"/>
            <a:ext cx="530748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244408" cy="1512168"/>
          </a:xfrm>
        </p:spPr>
        <p:txBody>
          <a:bodyPr/>
          <a:lstStyle/>
          <a:p>
            <a:pPr algn="ctr"/>
            <a:r>
              <a:rPr lang="ru-RU" sz="3600" b="1" dirty="0" smtClean="0"/>
              <a:t>«Абстрактный пейзаж» 1915 г. Холст, </a:t>
            </a:r>
            <a:r>
              <a:rPr lang="ru-RU" sz="3600" b="1" dirty="0" smtClean="0"/>
              <a:t>масло. Частная </a:t>
            </a:r>
            <a:r>
              <a:rPr lang="ru-RU" sz="3600" b="1" dirty="0" smtClean="0"/>
              <a:t>коллекция</a:t>
            </a:r>
            <a:endParaRPr lang="ru-RU" sz="3600" b="1" dirty="0"/>
          </a:p>
        </p:txBody>
      </p:sp>
      <p:pic>
        <p:nvPicPr>
          <p:cNvPr id="31746" name="Picture 2" descr="Богомазов А.К. «Абстрактный пейзаж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590542" cy="531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2592288" cy="3853040"/>
          </a:xfrm>
        </p:spPr>
        <p:txBody>
          <a:bodyPr/>
          <a:lstStyle/>
          <a:p>
            <a:pPr algn="ctr"/>
            <a:r>
              <a:rPr lang="ru-RU" b="1" dirty="0" smtClean="0"/>
              <a:t>«Игрушки» 1914 г. Холст, </a:t>
            </a:r>
            <a:r>
              <a:rPr lang="ru-RU" b="1" dirty="0" smtClean="0"/>
              <a:t>масло. Частная </a:t>
            </a:r>
            <a:r>
              <a:rPr lang="ru-RU" b="1" dirty="0" smtClean="0"/>
              <a:t>коллекция</a:t>
            </a:r>
            <a:endParaRPr lang="ru-RU" b="1" dirty="0"/>
          </a:p>
        </p:txBody>
      </p:sp>
      <p:pic>
        <p:nvPicPr>
          <p:cNvPr id="30722" name="Picture 2" descr="Богомазов А.К. «Игрушк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237" y="764704"/>
            <a:ext cx="5719235" cy="5821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376264" cy="4141072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sz="3200" b="1" dirty="0" smtClean="0"/>
              <a:t>«Мост</a:t>
            </a:r>
            <a:r>
              <a:rPr lang="ru-RU" sz="3200" b="1" dirty="0" smtClean="0"/>
              <a:t>».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1908 г. Холст, масло. </a:t>
            </a:r>
            <a:r>
              <a:rPr lang="ru-RU" sz="3200" b="1" dirty="0" smtClean="0"/>
              <a:t>Частная </a:t>
            </a:r>
            <a:r>
              <a:rPr lang="ru-RU" sz="3200" b="1" dirty="0" smtClean="0"/>
              <a:t>коллекция</a:t>
            </a:r>
            <a:endParaRPr lang="ru-RU" sz="3200" b="1" dirty="0"/>
          </a:p>
        </p:txBody>
      </p:sp>
      <p:pic>
        <p:nvPicPr>
          <p:cNvPr id="29698" name="Picture 2" descr="Богомазов А.К. «Мос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5792366" cy="592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3528392" cy="5941272"/>
          </a:xfrm>
        </p:spPr>
        <p:txBody>
          <a:bodyPr/>
          <a:lstStyle/>
          <a:p>
            <a:pPr algn="ctr"/>
            <a:r>
              <a:rPr lang="ru-RU" sz="3600" b="1" dirty="0" smtClean="0"/>
              <a:t>«Пильщики» 1925 г. Национальный художественный музей Украины, Киев, Украина</a:t>
            </a:r>
            <a:endParaRPr lang="ru-RU" sz="3600" b="1" dirty="0"/>
          </a:p>
        </p:txBody>
      </p:sp>
      <p:pic>
        <p:nvPicPr>
          <p:cNvPr id="28674" name="Picture 2" descr="Богомазов А.К. «Пильщик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477273" cy="608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720" y="332656"/>
            <a:ext cx="8435280" cy="914400"/>
          </a:xfrm>
        </p:spPr>
        <p:txBody>
          <a:bodyPr/>
          <a:lstStyle/>
          <a:p>
            <a:r>
              <a:rPr lang="ru-RU" dirty="0" smtClean="0"/>
              <a:t>Краткие сведения о художнике: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052736"/>
          <a:ext cx="7920880" cy="55446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64856"/>
                <a:gridCol w="5356024"/>
              </a:tblGrid>
              <a:tr h="558285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Дата рождения: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 марта </a:t>
                      </a:r>
                      <a:r>
                        <a:rPr lang="ru-RU" sz="2200" b="1" u="non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(14</a:t>
                      </a:r>
                      <a:r>
                        <a:rPr lang="ru-RU" sz="2200" b="1" u="none" baseline="0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марта) 1880</a:t>
                      </a:r>
                      <a:endParaRPr lang="ru-RU" sz="2200" b="1" u="non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963616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 рождения: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Ямполь, Харьковской губ. (теперь Сумская область), Российская империя</a:t>
                      </a:r>
                      <a:endParaRPr lang="ru-RU" sz="2200" b="1" u="non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8285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Дата смерти: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 июня 1930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(50 лет)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8285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Место смерти: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Киев</a:t>
                      </a:r>
                      <a:r>
                        <a:rPr lang="ru-RU" sz="2200" b="1" u="non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СССР</a:t>
                      </a:r>
                      <a:endParaRPr lang="ru-RU" sz="2200" b="1" u="non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8285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Жанр: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живописец, 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график</a:t>
                      </a:r>
                      <a:endParaRPr lang="ru-RU" sz="2200" b="1" u="non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789573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Учёба: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dirty="0" err="1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Киеское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Художественное училище, студия С. </a:t>
                      </a:r>
                      <a:r>
                        <a:rPr lang="ru-RU" sz="2200" b="1" u="none" dirty="0" err="1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Святославского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(Киев), студия Ф. </a:t>
                      </a:r>
                      <a:r>
                        <a:rPr lang="ru-RU" sz="2200" b="1" u="none" dirty="0" err="1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Рерберга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студия </a:t>
                      </a:r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Константина </a:t>
                      </a:r>
                      <a:r>
                        <a:rPr lang="ru-RU" sz="2200" b="1" u="none" strike="noStrike" dirty="0" err="1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Юона</a:t>
                      </a:r>
                      <a:r>
                        <a:rPr lang="ru-RU" sz="2200" b="1" u="none" strike="noStrik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2200" b="1" u="none" dirty="0" smtClean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lang="ru-RU" sz="2200" b="1" u="none" strike="noStrik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Москва</a:t>
                      </a:r>
                      <a:r>
                        <a:rPr lang="ru-RU" sz="2200" b="1" u="none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8285">
                <a:tc>
                  <a:txBody>
                    <a:bodyPr/>
                    <a:lstStyle/>
                    <a:p>
                      <a:pPr algn="r" fontAlgn="t"/>
                      <a:r>
                        <a:rPr lang="ru-RU" sz="2200" b="1" u="none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Стиль: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200" b="1" u="none" strike="noStrike" dirty="0" err="1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кубофутуризм</a:t>
                      </a:r>
                      <a:endParaRPr lang="ru-RU" sz="2200" b="1" u="non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2064"/>
            <a:ext cx="3312368" cy="3997056"/>
          </a:xfrm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Тырсоносы</a:t>
            </a:r>
            <a:r>
              <a:rPr lang="ru-RU" b="1" dirty="0" smtClean="0"/>
              <a:t>» 1929 г. Холст, масло. </a:t>
            </a:r>
            <a:r>
              <a:rPr lang="ru-RU" b="1" dirty="0" smtClean="0"/>
              <a:t>Частная </a:t>
            </a:r>
            <a:r>
              <a:rPr lang="ru-RU" b="1" dirty="0" smtClean="0"/>
              <a:t>коллекция</a:t>
            </a:r>
            <a:endParaRPr lang="ru-RU" b="1" dirty="0"/>
          </a:p>
        </p:txBody>
      </p:sp>
      <p:pic>
        <p:nvPicPr>
          <p:cNvPr id="34818" name="Picture 2" descr="Богомазов А.К. «Тырсоносы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819933"/>
            <a:ext cx="5004048" cy="603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2064"/>
            <a:ext cx="2808312" cy="608528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«Букет цветов».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1915 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Русский </a:t>
            </a:r>
            <a:r>
              <a:rPr lang="ru-RU" b="1" dirty="0" smtClean="0"/>
              <a:t>музей Санкт-Петербург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Букет цветов. 1914-1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5616624" cy="5742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62056" cy="3493000"/>
          </a:xfrm>
        </p:spPr>
        <p:txBody>
          <a:bodyPr/>
          <a:lstStyle/>
          <a:p>
            <a:r>
              <a:rPr lang="ru-RU" b="1" dirty="0" smtClean="0"/>
              <a:t>Портрет </a:t>
            </a:r>
            <a:r>
              <a:rPr lang="ru-RU" b="1" dirty="0" smtClean="0"/>
              <a:t>Ванды Монастырской</a:t>
            </a:r>
            <a:r>
              <a:rPr lang="ru-RU" b="1" dirty="0" smtClean="0"/>
              <a:t>, жены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художника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1914 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Холст</a:t>
            </a:r>
            <a:r>
              <a:rPr lang="ru-RU" b="1" dirty="0" smtClean="0"/>
              <a:t>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масло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Портрет Ванды Монастырской, жены художн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146376" cy="533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217440" cy="4285088"/>
          </a:xfrm>
        </p:spPr>
        <p:txBody>
          <a:bodyPr/>
          <a:lstStyle/>
          <a:p>
            <a:pPr algn="ctr"/>
            <a:r>
              <a:rPr lang="ru-RU" b="1" dirty="0" smtClean="0"/>
              <a:t>«Сенной</a:t>
            </a:r>
            <a:r>
              <a:rPr lang="ru-RU" b="1" dirty="0" smtClean="0"/>
              <a:t> рынок. Киев</a:t>
            </a:r>
            <a:r>
              <a:rPr lang="ru-RU" b="1" dirty="0" smtClean="0"/>
              <a:t>.» </a:t>
            </a:r>
            <a:r>
              <a:rPr lang="ru-RU" b="1" dirty="0" smtClean="0"/>
              <a:t>1914.</a:t>
            </a:r>
            <a:endParaRPr lang="ru-RU" b="1" dirty="0"/>
          </a:p>
        </p:txBody>
      </p:sp>
      <p:pic>
        <p:nvPicPr>
          <p:cNvPr id="35842" name="Picture 2" descr="http://storinka-m.kiev.ua/pict_1/big/32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991" y="188640"/>
            <a:ext cx="5794505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После </a:t>
            </a:r>
            <a:r>
              <a:rPr lang="ru-RU" sz="3400" dirty="0" smtClean="0"/>
              <a:t>смерти Александра Константиновича </a:t>
            </a:r>
            <a:r>
              <a:rPr lang="ru-RU" sz="3400" dirty="0" err="1" smtClean="0"/>
              <a:t>Богомазова</a:t>
            </a:r>
            <a:r>
              <a:rPr lang="ru-RU" sz="3400" dirty="0" smtClean="0"/>
              <a:t> был создан Общественный комитет по сбору средств и увековечению его памяти. Все собранные средства были переданы на строительство самолета «За Власть Советов» и на культурную работу в колхозе по месту рождения художника. В это же время у вдовы не было денег даже на материю, чтобы покрыть гроб. Ванду Витольдовну, преподававшую в Киевском институте пластических искусств, сократили незадолго перед смертью мужа. Так она осталась вместе с несовершеннолетней дочерью без средств к существованию, хотя всего через несколько месяцев после смерти работы </a:t>
            </a:r>
            <a:r>
              <a:rPr lang="ru-RU" sz="3400" dirty="0" err="1" smtClean="0"/>
              <a:t>Богомазова</a:t>
            </a:r>
            <a:r>
              <a:rPr lang="ru-RU" sz="3400" dirty="0" smtClean="0"/>
              <a:t> поехали в составе «Выставки образцовых произведений искусства СССР» в Венецию(1930) и Цюрих(1931).</a:t>
            </a:r>
            <a:br>
              <a:rPr lang="ru-RU" sz="3400" dirty="0" smtClean="0"/>
            </a:br>
            <a:r>
              <a:rPr lang="ru-RU" sz="3400" dirty="0" smtClean="0"/>
              <a:t>Практически сразу после смерти А.Богомазов был вычеркнут из истории советского искусства. Наступили 33 года запрета и забвения. Лишь в середине 1960-х годов  его имя и творческое наследие были заново открыты группой молодых киевских искусствоведов </a:t>
            </a:r>
            <a:r>
              <a:rPr lang="ru-RU" sz="3400" dirty="0" smtClean="0"/>
              <a:t>.</a:t>
            </a:r>
            <a:endParaRPr lang="ru-RU" sz="3400" dirty="0" smtClean="0"/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2484888"/>
          </a:xfrm>
        </p:spPr>
        <p:txBody>
          <a:bodyPr/>
          <a:lstStyle/>
          <a:p>
            <a:r>
              <a:rPr lang="ru-RU" sz="6000" dirty="0" smtClean="0"/>
              <a:t>Спасибо за внимание          				</a:t>
            </a:r>
            <a:r>
              <a:rPr lang="ru-RU" sz="6000" dirty="0" smtClean="0">
                <a:sym typeface="Wingdings" pitchFamily="2" charset="2"/>
              </a:rPr>
              <a:t>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888432" cy="2852936"/>
          </a:xfrm>
        </p:spPr>
        <p:txBody>
          <a:bodyPr/>
          <a:lstStyle/>
          <a:p>
            <a:pPr algn="ctr"/>
            <a:r>
              <a:rPr lang="ru-RU" b="1" dirty="0" smtClean="0"/>
              <a:t>«Трамвай». 1914 г. Холст, масло. </a:t>
            </a:r>
            <a:r>
              <a:rPr lang="ru-RU" b="1" dirty="0" smtClean="0"/>
              <a:t>Частная </a:t>
            </a:r>
            <a:r>
              <a:rPr lang="ru-RU" b="1" dirty="0" smtClean="0"/>
              <a:t>коллекция</a:t>
            </a:r>
            <a:endParaRPr lang="ru-RU" b="1" dirty="0"/>
          </a:p>
        </p:txBody>
      </p:sp>
      <p:pic>
        <p:nvPicPr>
          <p:cNvPr id="15362" name="Picture 2" descr="File:Bogomazov-tram-s-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3515"/>
            <a:ext cx="3384376" cy="6567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0"/>
            <a:ext cx="8496944" cy="2780928"/>
          </a:xfrm>
        </p:spPr>
        <p:txBody>
          <a:bodyPr/>
          <a:lstStyle/>
          <a:p>
            <a:pPr algn="ctr"/>
            <a:r>
              <a:rPr lang="ru-RU" sz="3200" b="1" dirty="0" smtClean="0"/>
              <a:t>«Пожар в Киеве». 1916 г. Бумага, уголь</a:t>
            </a:r>
            <a:r>
              <a:rPr lang="ru-RU" sz="3200" b="1" dirty="0" smtClean="0"/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Национальный художественный музей Украины, Киев, Украина</a:t>
            </a:r>
            <a:endParaRPr lang="ru-RU" sz="3200" b="1" dirty="0"/>
          </a:p>
        </p:txBody>
      </p:sp>
      <p:pic>
        <p:nvPicPr>
          <p:cNvPr id="14338" name="Picture 2" descr="File:Pojar v Kieve-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6092271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«Правка пил». 1927 г. Холст, масло </a:t>
            </a:r>
            <a:endParaRPr lang="ru-RU" b="1" dirty="0"/>
          </a:p>
        </p:txBody>
      </p:sp>
      <p:pic>
        <p:nvPicPr>
          <p:cNvPr id="13314" name="Picture 2" descr="File:Pravka pil-1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012193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pPr algn="ctr"/>
            <a:r>
              <a:rPr lang="ru-RU" b="1" dirty="0" smtClean="0"/>
              <a:t>«Портрет дочери». 1928 г. Холст, масло</a:t>
            </a:r>
            <a:endParaRPr lang="ru-RU" b="1" dirty="0"/>
          </a:p>
        </p:txBody>
      </p:sp>
      <p:pic>
        <p:nvPicPr>
          <p:cNvPr id="19458" name="Picture 2" descr="File:Portret Docheri-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25641"/>
            <a:ext cx="5040560" cy="531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914400"/>
          </a:xfrm>
        </p:spPr>
        <p:txBody>
          <a:bodyPr/>
          <a:lstStyle/>
          <a:p>
            <a:pPr fontAlgn="base"/>
            <a:r>
              <a:rPr lang="ru-RU" sz="3200" b="1" dirty="0" smtClean="0"/>
              <a:t>«Монтер» 1915 г. </a:t>
            </a:r>
            <a:r>
              <a:rPr lang="ru-RU" sz="3200" b="1" dirty="0" smtClean="0"/>
              <a:t>Частная </a:t>
            </a:r>
            <a:r>
              <a:rPr lang="ru-RU" sz="3200" b="1" dirty="0" smtClean="0"/>
              <a:t>коллекция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8434" name="Picture 2" descr="Богомазов А.К. «Монтер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5432268" cy="570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64"/>
            <a:ext cx="2736304" cy="3493000"/>
          </a:xfrm>
        </p:spPr>
        <p:txBody>
          <a:bodyPr/>
          <a:lstStyle/>
          <a:p>
            <a:pPr algn="ctr"/>
            <a:r>
              <a:rPr lang="ru-RU" sz="3600" b="1" dirty="0" smtClean="0"/>
              <a:t>«Городской пейзаж. Киев». Холст, масло. </a:t>
            </a:r>
            <a:r>
              <a:rPr lang="ru-RU" sz="3600" b="1" dirty="0" smtClean="0"/>
              <a:t>Частная </a:t>
            </a:r>
            <a:r>
              <a:rPr lang="ru-RU" sz="3600" b="1" dirty="0" smtClean="0"/>
              <a:t>коллекция</a:t>
            </a:r>
            <a:endParaRPr lang="ru-RU" sz="3600" b="1" dirty="0"/>
          </a:p>
        </p:txBody>
      </p:sp>
      <p:pic>
        <p:nvPicPr>
          <p:cNvPr id="21506" name="Picture 2" descr="Богомазов А.К. «Городской пейзаж. Киев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6024"/>
            <a:ext cx="5469202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914400"/>
          </a:xfrm>
        </p:spPr>
        <p:txBody>
          <a:bodyPr/>
          <a:lstStyle/>
          <a:p>
            <a:pPr algn="ctr"/>
            <a:r>
              <a:rPr lang="ru-RU" sz="3200" b="1" dirty="0" smtClean="0"/>
              <a:t>«Лесоруб» 1913 г. Бумага, акварель. Холст, масло. </a:t>
            </a:r>
            <a:r>
              <a:rPr lang="ru-RU" sz="3200" b="1" dirty="0" smtClean="0"/>
              <a:t>Частная </a:t>
            </a:r>
            <a:r>
              <a:rPr lang="ru-RU" sz="3200" b="1" dirty="0" smtClean="0"/>
              <a:t>коллекция</a:t>
            </a:r>
            <a:endParaRPr lang="ru-RU" sz="3200" b="1" dirty="0"/>
          </a:p>
        </p:txBody>
      </p:sp>
      <p:pic>
        <p:nvPicPr>
          <p:cNvPr id="23554" name="Picture 2" descr="Богомазов А.К. «Лесоруб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412916" cy="56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</TotalTime>
  <Words>400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Александр Богомазов</vt:lpstr>
      <vt:lpstr>Краткие сведения о художнике:</vt:lpstr>
      <vt:lpstr>«Трамвай». 1914 г. Холст, масло. Частная коллекция</vt:lpstr>
      <vt:lpstr>«Пожар в Киеве». 1916 г. Бумага, уголь. Национальный художественный музей Украины, Киев, Украина</vt:lpstr>
      <vt:lpstr>«Правка пил». 1927 г. Холст, масло </vt:lpstr>
      <vt:lpstr>«Портрет дочери». 1928 г. Холст, масло</vt:lpstr>
      <vt:lpstr>«Монтер» 1915 г. Частная коллекция  </vt:lpstr>
      <vt:lpstr>«Городской пейзаж. Киев». Холст, масло. Частная коллекция</vt:lpstr>
      <vt:lpstr>«Лесоруб» 1913 г. Бумага, акварель. Холст, масло. Частная коллекция</vt:lpstr>
      <vt:lpstr>«Девочка с обручем» 1913 г. Частная коллекция</vt:lpstr>
      <vt:lpstr>«Женский портрет» 1914 г. </vt:lpstr>
      <vt:lpstr>«Натюрморт с цветами» 1914 г. Холст, масло. Частная коллекция</vt:lpstr>
      <vt:lpstr>«Чайник» 1914 г. </vt:lpstr>
      <vt:lpstr>«Натюрморт с овощами и фруктами» 1905 г. Холст, масло. Частная коллекция</vt:lpstr>
      <vt:lpstr>«Воспоминания о Кавказе» 1916 г. Холст, масло. Частная коллекция</vt:lpstr>
      <vt:lpstr>«Абстрактный пейзаж» 1915 г. Холст, масло. Частная коллекция</vt:lpstr>
      <vt:lpstr>«Игрушки» 1914 г. Холст, масло. Частная коллекция</vt:lpstr>
      <vt:lpstr> «Мост». 1908 г. Холст, масло. Частная коллекция</vt:lpstr>
      <vt:lpstr>«Пильщики» 1925 г. Национальный художественный музей Украины, Киев, Украина</vt:lpstr>
      <vt:lpstr>«Тырсоносы» 1929 г. Холст, масло. Частная коллекция</vt:lpstr>
      <vt:lpstr> «Букет цветов».  1915 г. Русский музей Санкт-Петербург  </vt:lpstr>
      <vt:lpstr>Портрет Ванды Монастырской, жены  художника. 1914 г. Холст,  масло  </vt:lpstr>
      <vt:lpstr>«Сенной рынок. Киев.» 1914.</vt:lpstr>
      <vt:lpstr>Память</vt:lpstr>
      <vt:lpstr>Спасибо за внимание              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админг</dc:creator>
  <cp:lastModifiedBy>админг</cp:lastModifiedBy>
  <cp:revision>9</cp:revision>
  <dcterms:created xsi:type="dcterms:W3CDTF">2014-04-06T08:45:12Z</dcterms:created>
  <dcterms:modified xsi:type="dcterms:W3CDTF">2014-04-06T10:14:27Z</dcterms:modified>
</cp:coreProperties>
</file>