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lvl1pPr algn="ctr" defTabSz="584200">
      <a:defRPr sz="4000">
        <a:solidFill>
          <a:srgbClr val="FFFFFF"/>
        </a:solidFill>
        <a:latin typeface="+mn-lt"/>
        <a:ea typeface="+mn-ea"/>
        <a:cs typeface="+mn-cs"/>
        <a:sym typeface="Avenir Next Regular"/>
      </a:defRPr>
    </a:lvl1pPr>
    <a:lvl2pPr indent="228600" algn="ctr" defTabSz="584200">
      <a:defRPr sz="4000">
        <a:solidFill>
          <a:srgbClr val="FFFFFF"/>
        </a:solidFill>
        <a:latin typeface="+mn-lt"/>
        <a:ea typeface="+mn-ea"/>
        <a:cs typeface="+mn-cs"/>
        <a:sym typeface="Avenir Next Regular"/>
      </a:defRPr>
    </a:lvl2pPr>
    <a:lvl3pPr indent="457200" algn="ctr" defTabSz="584200">
      <a:defRPr sz="4000">
        <a:solidFill>
          <a:srgbClr val="FFFFFF"/>
        </a:solidFill>
        <a:latin typeface="+mn-lt"/>
        <a:ea typeface="+mn-ea"/>
        <a:cs typeface="+mn-cs"/>
        <a:sym typeface="Avenir Next Regular"/>
      </a:defRPr>
    </a:lvl3pPr>
    <a:lvl4pPr indent="685800" algn="ctr" defTabSz="584200">
      <a:defRPr sz="4000">
        <a:solidFill>
          <a:srgbClr val="FFFFFF"/>
        </a:solidFill>
        <a:latin typeface="+mn-lt"/>
        <a:ea typeface="+mn-ea"/>
        <a:cs typeface="+mn-cs"/>
        <a:sym typeface="Avenir Next Regular"/>
      </a:defRPr>
    </a:lvl4pPr>
    <a:lvl5pPr indent="914400" algn="ctr" defTabSz="584200">
      <a:defRPr sz="4000">
        <a:solidFill>
          <a:srgbClr val="FFFFFF"/>
        </a:solidFill>
        <a:latin typeface="+mn-lt"/>
        <a:ea typeface="+mn-ea"/>
        <a:cs typeface="+mn-cs"/>
        <a:sym typeface="Avenir Next Regular"/>
      </a:defRPr>
    </a:lvl5pPr>
    <a:lvl6pPr indent="1143000" algn="ctr" defTabSz="584200">
      <a:defRPr sz="4000">
        <a:solidFill>
          <a:srgbClr val="FFFFFF"/>
        </a:solidFill>
        <a:latin typeface="+mn-lt"/>
        <a:ea typeface="+mn-ea"/>
        <a:cs typeface="+mn-cs"/>
        <a:sym typeface="Avenir Next Regular"/>
      </a:defRPr>
    </a:lvl6pPr>
    <a:lvl7pPr indent="1371600" algn="ctr" defTabSz="584200">
      <a:defRPr sz="4000">
        <a:solidFill>
          <a:srgbClr val="FFFFFF"/>
        </a:solidFill>
        <a:latin typeface="+mn-lt"/>
        <a:ea typeface="+mn-ea"/>
        <a:cs typeface="+mn-cs"/>
        <a:sym typeface="Avenir Next Regular"/>
      </a:defRPr>
    </a:lvl7pPr>
    <a:lvl8pPr indent="1600200" algn="ctr" defTabSz="584200">
      <a:defRPr sz="4000">
        <a:solidFill>
          <a:srgbClr val="FFFFFF"/>
        </a:solidFill>
        <a:latin typeface="+mn-lt"/>
        <a:ea typeface="+mn-ea"/>
        <a:cs typeface="+mn-cs"/>
        <a:sym typeface="Avenir Next Regular"/>
      </a:defRPr>
    </a:lvl8pPr>
    <a:lvl9pPr indent="1828800" algn="ctr" defTabSz="584200">
      <a:defRPr sz="4000">
        <a:solidFill>
          <a:srgbClr val="FFFFFF"/>
        </a:solidFill>
        <a:latin typeface="+mn-lt"/>
        <a:ea typeface="+mn-ea"/>
        <a:cs typeface="+mn-cs"/>
        <a:sym typeface="Avenir N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375A7D"/>
          </a:solidFill>
        </a:fill>
      </a:tcStyle>
    </a:wholeTbl>
    <a:band2H>
      <a:tcTxStyle b="def" i="def"/>
      <a:tcStyle>
        <a:tcBdr/>
        <a:fill>
          <a:solidFill>
            <a:srgbClr val="3B7499"/>
          </a:solidFill>
        </a:fill>
      </a:tcStyle>
    </a:band2H>
    <a:firstCol>
      <a:tcTxStyle b="off" i="off">
        <a:fontRef idx="minor">
          <a:srgbClr val="FFFFFF"/>
        </a:fontRef>
        <a:srgbClr val="FFFFFF"/>
      </a:tcTxStyle>
      <a:tcStyle>
        <a:tcBdr>
          <a:left>
            <a:ln w="12700" cap="flat">
              <a:solidFill>
                <a:srgbClr val="1E4E5C"/>
              </a:solidFill>
              <a:prstDash val="solid"/>
              <a:miter lim="400000"/>
            </a:ln>
          </a:left>
          <a:right>
            <a:ln w="12700" cap="flat">
              <a:solidFill>
                <a:srgbClr val="53D5FD"/>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Col>
    <a:la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53D5FD"/>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lastRow>
    <a:fir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53D5FD"/>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Row>
  </a:tblStyle>
  <a:tblStyle styleId="{C7B018BB-80A7-4F77-B60F-C8B233D01FF8}" styleName="">
    <a:tblBg/>
    <a:wholeTbl>
      <a:tcTxStyle b="off" i="off">
        <a:font>
          <a:latin typeface="Avenir Next Medium"/>
          <a:ea typeface="Avenir Next Medium"/>
          <a:cs typeface="Avenir Next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wholeTbl>
    <a:band2H>
      <a:tcTxStyle b="def" i="def"/>
      <a:tcStyle>
        <a:tcBdr/>
        <a:fill>
          <a:solidFill>
            <a:srgbClr val="0A0A0A">
              <a:alpha val="92000"/>
            </a:srgbClr>
          </a:solidFill>
        </a:fill>
      </a:tcStyle>
    </a:band2H>
    <a:firstCol>
      <a:tcTxStyle b="off" i="off">
        <a:font>
          <a:latin typeface="Avenir Next Medium"/>
          <a:ea typeface="Avenir Next Medium"/>
          <a:cs typeface="Avenir Next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firstCol>
    <a:la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lastRow>
    <a:fir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noFill/>
        </a:fill>
      </a:tcStyle>
    </a:wholeTbl>
    <a:band2H>
      <a:tcTxStyle b="def" i="def"/>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1E4E5C"/>
              </a:solidFill>
              <a:prstDash val="solid"/>
              <a:miter lim="400000"/>
            </a:ln>
          </a:insideV>
        </a:tcBdr>
        <a:fill>
          <a:solidFill>
            <a:srgbClr val="32829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rgbClr val="1E4E5C"/>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b="def" i="def"/>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rgbClr val="55D7FF"/>
        </a:fontRef>
        <a:srgbClr val="55D7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ph type="sldImg"/>
          </p:nvPr>
        </p:nvSpPr>
        <p:spPr>
          <a:xfrm>
            <a:off x="1143000" y="685800"/>
            <a:ext cx="4572000" cy="3429000"/>
          </a:xfrm>
          <a:prstGeom prst="rect">
            <a:avLst/>
          </a:prstGeom>
        </p:spPr>
        <p:txBody>
          <a:bodyPr/>
          <a:lstStyle/>
          <a:p>
            <a:pPr lvl="0"/>
          </a:p>
        </p:txBody>
      </p:sp>
      <p:sp>
        <p:nvSpPr>
          <p:cNvPr id="34" name="Shape 34"/>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Заголовок и подзаголовок">
    <p:spTree>
      <p:nvGrpSpPr>
        <p:cNvPr id="1" name=""/>
        <p:cNvGrpSpPr/>
        <p:nvPr/>
      </p:nvGrpSpPr>
      <p:grpSpPr>
        <a:xfrm>
          <a:off x="0" y="0"/>
          <a:ext cx="0" cy="0"/>
          <a:chOff x="0" y="0"/>
          <a:chExt cx="0" cy="0"/>
        </a:xfrm>
      </p:grpSpPr>
      <p:sp>
        <p:nvSpPr>
          <p:cNvPr id="5" name="Shape 5"/>
          <p:cNvSpPr/>
          <p:nvPr>
            <p:ph type="title"/>
          </p:nvPr>
        </p:nvSpPr>
        <p:spPr>
          <a:xfrm>
            <a:off x="660400" y="4292600"/>
            <a:ext cx="11684000" cy="2222500"/>
          </a:xfrm>
          <a:prstGeom prst="rect">
            <a:avLst/>
          </a:prstGeom>
        </p:spPr>
        <p:txBody>
          <a:bodyPr/>
          <a:lstStyle>
            <a:lvl1pPr>
              <a:defRPr spc="992" sz="6200"/>
            </a:lvl1pPr>
          </a:lstStyle>
          <a:p>
            <a:pPr lvl="0">
              <a:defRPr cap="none" spc="0" sz="1800">
                <a:solidFill>
                  <a:srgbClr val="000000"/>
                </a:solidFill>
              </a:defRPr>
            </a:pPr>
            <a:r>
              <a:rPr cap="all" spc="992" sz="6200">
                <a:solidFill>
                  <a:srgbClr val="FFFFFF"/>
                </a:solidFill>
              </a:rPr>
              <a:t>Текст заголовка</a:t>
            </a:r>
          </a:p>
        </p:txBody>
      </p:sp>
      <p:sp>
        <p:nvSpPr>
          <p:cNvPr id="6" name="Shape 6"/>
          <p:cNvSpPr/>
          <p:nvPr>
            <p:ph type="body" idx="1"/>
          </p:nvPr>
        </p:nvSpPr>
        <p:spPr>
          <a:xfrm>
            <a:off x="660400" y="3416300"/>
            <a:ext cx="11684000" cy="889000"/>
          </a:xfrm>
          <a:prstGeom prst="rect">
            <a:avLst/>
          </a:prstGeom>
        </p:spPr>
        <p:txBody>
          <a:bodyPr anchor="b"/>
          <a:lstStyle>
            <a:lvl1pPr marL="0" indent="0">
              <a:spcBef>
                <a:spcPts val="0"/>
              </a:spcBef>
              <a:buClrTx/>
              <a:buSzTx/>
              <a:buNone/>
              <a:defRPr cap="all" spc="384" sz="2400">
                <a:solidFill>
                  <a:srgbClr val="55D7FF"/>
                </a:solidFill>
              </a:defRPr>
            </a:lvl1pPr>
            <a:lvl2pPr marL="0" indent="228600">
              <a:spcBef>
                <a:spcPts val="0"/>
              </a:spcBef>
              <a:buClrTx/>
              <a:buSzTx/>
              <a:buNone/>
              <a:defRPr cap="all" spc="384" sz="2400">
                <a:solidFill>
                  <a:srgbClr val="55D7FF"/>
                </a:solidFill>
              </a:defRPr>
            </a:lvl2pPr>
            <a:lvl3pPr marL="0" indent="457200">
              <a:spcBef>
                <a:spcPts val="0"/>
              </a:spcBef>
              <a:buClrTx/>
              <a:buSzTx/>
              <a:buNone/>
              <a:defRPr cap="all" spc="384" sz="2400">
                <a:solidFill>
                  <a:srgbClr val="55D7FF"/>
                </a:solidFill>
              </a:defRPr>
            </a:lvl3pPr>
            <a:lvl4pPr marL="0" indent="685800">
              <a:spcBef>
                <a:spcPts val="0"/>
              </a:spcBef>
              <a:buClrTx/>
              <a:buSzTx/>
              <a:buNone/>
              <a:defRPr cap="all" spc="384" sz="2400">
                <a:solidFill>
                  <a:srgbClr val="55D7FF"/>
                </a:solidFill>
              </a:defRPr>
            </a:lvl4pPr>
            <a:lvl5pPr marL="0" indent="914400">
              <a:spcBef>
                <a:spcPts val="0"/>
              </a:spcBef>
              <a:buClrTx/>
              <a:buSzTx/>
              <a:buNone/>
              <a:defRPr cap="all" spc="384" sz="2400">
                <a:solidFill>
                  <a:srgbClr val="55D7FF"/>
                </a:solidFill>
              </a:defRPr>
            </a:lvl5pPr>
          </a:lstStyle>
          <a:p>
            <a:pPr lvl="0">
              <a:defRPr cap="none" spc="0" sz="1800">
                <a:solidFill>
                  <a:srgbClr val="000000"/>
                </a:solidFill>
              </a:defRPr>
            </a:pPr>
            <a:r>
              <a:rPr cap="all" spc="384" sz="2400">
                <a:solidFill>
                  <a:srgbClr val="55D7FF"/>
                </a:solidFill>
              </a:rPr>
              <a:t>Уровень текста 1</a:t>
            </a:r>
            <a:endParaRPr cap="all" spc="384" sz="2400">
              <a:solidFill>
                <a:srgbClr val="55D7FF"/>
              </a:solidFill>
            </a:endParaRPr>
          </a:p>
          <a:p>
            <a:pPr lvl="1">
              <a:defRPr cap="none" spc="0" sz="1800">
                <a:solidFill>
                  <a:srgbClr val="000000"/>
                </a:solidFill>
              </a:defRPr>
            </a:pPr>
            <a:r>
              <a:rPr cap="all" spc="384" sz="2400">
                <a:solidFill>
                  <a:srgbClr val="55D7FF"/>
                </a:solidFill>
              </a:rPr>
              <a:t>Уровень текста 2</a:t>
            </a:r>
            <a:endParaRPr cap="all" spc="384" sz="2400">
              <a:solidFill>
                <a:srgbClr val="55D7FF"/>
              </a:solidFill>
            </a:endParaRPr>
          </a:p>
          <a:p>
            <a:pPr lvl="2">
              <a:defRPr cap="none" spc="0" sz="1800">
                <a:solidFill>
                  <a:srgbClr val="000000"/>
                </a:solidFill>
              </a:defRPr>
            </a:pPr>
            <a:r>
              <a:rPr cap="all" spc="384" sz="2400">
                <a:solidFill>
                  <a:srgbClr val="55D7FF"/>
                </a:solidFill>
              </a:rPr>
              <a:t>Уровень текста 3</a:t>
            </a:r>
            <a:endParaRPr cap="all" spc="384" sz="2400">
              <a:solidFill>
                <a:srgbClr val="55D7FF"/>
              </a:solidFill>
            </a:endParaRPr>
          </a:p>
          <a:p>
            <a:pPr lvl="3">
              <a:defRPr cap="none" spc="0" sz="1800">
                <a:solidFill>
                  <a:srgbClr val="000000"/>
                </a:solidFill>
              </a:defRPr>
            </a:pPr>
            <a:r>
              <a:rPr cap="all" spc="384" sz="2400">
                <a:solidFill>
                  <a:srgbClr val="55D7FF"/>
                </a:solidFill>
              </a:rPr>
              <a:t>Уровень текста 4</a:t>
            </a:r>
            <a:endParaRPr cap="all" spc="384" sz="2400">
              <a:solidFill>
                <a:srgbClr val="55D7FF"/>
              </a:solidFill>
            </a:endParaRPr>
          </a:p>
          <a:p>
            <a:pPr lvl="4">
              <a:defRPr cap="none" spc="0" sz="1800">
                <a:solidFill>
                  <a:srgbClr val="000000"/>
                </a:solidFill>
              </a:defRPr>
            </a:pPr>
            <a:r>
              <a:rPr cap="all" spc="384" sz="2400">
                <a:solidFill>
                  <a:srgbClr val="55D7FF"/>
                </a:solidFill>
              </a:rPr>
              <a:t>Уровень текста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Фото — 3 шт.">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Кавычки">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Фотоцитата">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Фото">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Пустой">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Фото — горизонтально">
    <p:spTree>
      <p:nvGrpSpPr>
        <p:cNvPr id="1" name=""/>
        <p:cNvGrpSpPr/>
        <p:nvPr/>
      </p:nvGrpSpPr>
      <p:grpSpPr>
        <a:xfrm>
          <a:off x="0" y="0"/>
          <a:ext cx="0" cy="0"/>
          <a:chOff x="0" y="0"/>
          <a:chExt cx="0" cy="0"/>
        </a:xfrm>
      </p:grpSpPr>
      <p:sp>
        <p:nvSpPr>
          <p:cNvPr id="8" name="Shape 8"/>
          <p:cNvSpPr/>
          <p:nvPr>
            <p:ph type="title"/>
          </p:nvPr>
        </p:nvSpPr>
        <p:spPr>
          <a:xfrm>
            <a:off x="660400" y="1003300"/>
            <a:ext cx="11684000" cy="1460500"/>
          </a:xfrm>
          <a:prstGeom prst="rect">
            <a:avLst/>
          </a:prstGeom>
        </p:spPr>
        <p:txBody>
          <a:bodyPr/>
          <a:lstStyle>
            <a:lvl1pPr>
              <a:defRPr spc="992" sz="6200"/>
            </a:lvl1pPr>
          </a:lstStyle>
          <a:p>
            <a:pPr lvl="0">
              <a:defRPr cap="none" spc="0" sz="1800">
                <a:solidFill>
                  <a:srgbClr val="000000"/>
                </a:solidFill>
              </a:defRPr>
            </a:pPr>
            <a:r>
              <a:rPr cap="all" spc="992" sz="6200">
                <a:solidFill>
                  <a:srgbClr val="FFFFFF"/>
                </a:solidFill>
              </a:rPr>
              <a:t>Текст заголовка</a:t>
            </a:r>
          </a:p>
        </p:txBody>
      </p:sp>
      <p:sp>
        <p:nvSpPr>
          <p:cNvPr id="9" name="Shape 9"/>
          <p:cNvSpPr/>
          <p:nvPr>
            <p:ph type="body" idx="1"/>
          </p:nvPr>
        </p:nvSpPr>
        <p:spPr>
          <a:xfrm>
            <a:off x="660400" y="508000"/>
            <a:ext cx="11684000" cy="508000"/>
          </a:xfrm>
          <a:prstGeom prst="rect">
            <a:avLst/>
          </a:prstGeom>
        </p:spPr>
        <p:txBody>
          <a:bodyPr/>
          <a:lstStyle>
            <a:lvl1pPr marL="0" indent="0">
              <a:spcBef>
                <a:spcPts val="0"/>
              </a:spcBef>
              <a:buClrTx/>
              <a:buSzTx/>
              <a:buNone/>
              <a:defRPr cap="all" spc="384" sz="2400"/>
            </a:lvl1pPr>
            <a:lvl2pPr marL="0" indent="228600">
              <a:spcBef>
                <a:spcPts val="0"/>
              </a:spcBef>
              <a:buClrTx/>
              <a:buSzTx/>
              <a:buNone/>
              <a:defRPr cap="all" spc="384" sz="2400"/>
            </a:lvl2pPr>
            <a:lvl3pPr marL="0" indent="457200">
              <a:spcBef>
                <a:spcPts val="0"/>
              </a:spcBef>
              <a:buClrTx/>
              <a:buSzTx/>
              <a:buNone/>
              <a:defRPr cap="all" spc="384" sz="2400"/>
            </a:lvl3pPr>
            <a:lvl4pPr marL="0" indent="685800">
              <a:spcBef>
                <a:spcPts val="0"/>
              </a:spcBef>
              <a:buClrTx/>
              <a:buSzTx/>
              <a:buNone/>
              <a:defRPr cap="all" spc="384" sz="2400"/>
            </a:lvl4pPr>
            <a:lvl5pPr marL="0" indent="914400">
              <a:spcBef>
                <a:spcPts val="0"/>
              </a:spcBef>
              <a:buClrTx/>
              <a:buSzTx/>
              <a:buNone/>
              <a:defRPr cap="all" spc="384" sz="2400"/>
            </a:lvl5pPr>
          </a:lstStyle>
          <a:p>
            <a:pPr lvl="0">
              <a:defRPr cap="none" spc="0" sz="1800">
                <a:solidFill>
                  <a:srgbClr val="000000"/>
                </a:solidFill>
              </a:defRPr>
            </a:pPr>
            <a:r>
              <a:rPr cap="all" spc="384" sz="2400">
                <a:solidFill>
                  <a:srgbClr val="FFFFFF"/>
                </a:solidFill>
              </a:rPr>
              <a:t>Уровень текста 1</a:t>
            </a:r>
            <a:endParaRPr cap="all" spc="384" sz="2400">
              <a:solidFill>
                <a:srgbClr val="FFFFFF"/>
              </a:solidFill>
            </a:endParaRPr>
          </a:p>
          <a:p>
            <a:pPr lvl="1">
              <a:defRPr cap="none" spc="0" sz="1800">
                <a:solidFill>
                  <a:srgbClr val="000000"/>
                </a:solidFill>
              </a:defRPr>
            </a:pPr>
            <a:r>
              <a:rPr cap="all" spc="384" sz="2400">
                <a:solidFill>
                  <a:srgbClr val="FFFFFF"/>
                </a:solidFill>
              </a:rPr>
              <a:t>Уровень текста 2</a:t>
            </a:r>
            <a:endParaRPr cap="all" spc="384" sz="2400">
              <a:solidFill>
                <a:srgbClr val="FFFFFF"/>
              </a:solidFill>
            </a:endParaRPr>
          </a:p>
          <a:p>
            <a:pPr lvl="2">
              <a:defRPr cap="none" spc="0" sz="1800">
                <a:solidFill>
                  <a:srgbClr val="000000"/>
                </a:solidFill>
              </a:defRPr>
            </a:pPr>
            <a:r>
              <a:rPr cap="all" spc="384" sz="2400">
                <a:solidFill>
                  <a:srgbClr val="FFFFFF"/>
                </a:solidFill>
              </a:rPr>
              <a:t>Уровень текста 3</a:t>
            </a:r>
            <a:endParaRPr cap="all" spc="384" sz="2400">
              <a:solidFill>
                <a:srgbClr val="FFFFFF"/>
              </a:solidFill>
            </a:endParaRPr>
          </a:p>
          <a:p>
            <a:pPr lvl="3">
              <a:defRPr cap="none" spc="0" sz="1800">
                <a:solidFill>
                  <a:srgbClr val="000000"/>
                </a:solidFill>
              </a:defRPr>
            </a:pPr>
            <a:r>
              <a:rPr cap="all" spc="384" sz="2400">
                <a:solidFill>
                  <a:srgbClr val="FFFFFF"/>
                </a:solidFill>
              </a:rPr>
              <a:t>Уровень текста 4</a:t>
            </a:r>
            <a:endParaRPr cap="all" spc="384" sz="2400">
              <a:solidFill>
                <a:srgbClr val="FFFFFF"/>
              </a:solidFill>
            </a:endParaRPr>
          </a:p>
          <a:p>
            <a:pPr lvl="4">
              <a:defRPr cap="none" spc="0" sz="1800">
                <a:solidFill>
                  <a:srgbClr val="000000"/>
                </a:solidFill>
              </a:defRPr>
            </a:pPr>
            <a:r>
              <a:rPr cap="all" spc="384" sz="2400">
                <a:solidFill>
                  <a:srgbClr val="FFFFFF"/>
                </a:solidFill>
              </a:rPr>
              <a:t>Уровень текста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Фото — горизонтально, дополн.">
    <p:spTree>
      <p:nvGrpSpPr>
        <p:cNvPr id="1" name=""/>
        <p:cNvGrpSpPr/>
        <p:nvPr/>
      </p:nvGrpSpPr>
      <p:grpSpPr>
        <a:xfrm>
          <a:off x="0" y="0"/>
          <a:ext cx="0" cy="0"/>
          <a:chOff x="0" y="0"/>
          <a:chExt cx="0" cy="0"/>
        </a:xfrm>
      </p:grpSpPr>
      <p:sp>
        <p:nvSpPr>
          <p:cNvPr id="11" name="Shape 11"/>
          <p:cNvSpPr/>
          <p:nvPr>
            <p:ph type="title"/>
          </p:nvPr>
        </p:nvSpPr>
        <p:spPr>
          <a:xfrm>
            <a:off x="660400" y="1003300"/>
            <a:ext cx="11684000" cy="1460500"/>
          </a:xfrm>
          <a:prstGeom prst="rect">
            <a:avLst/>
          </a:prstGeom>
        </p:spPr>
        <p:txBody>
          <a:bodyPr/>
          <a:lstStyle>
            <a:lvl1pPr>
              <a:defRPr spc="992" sz="6200"/>
            </a:lvl1pPr>
          </a:lstStyle>
          <a:p>
            <a:pPr lvl="0">
              <a:defRPr cap="none" spc="0" sz="1800">
                <a:solidFill>
                  <a:srgbClr val="000000"/>
                </a:solidFill>
              </a:defRPr>
            </a:pPr>
            <a:r>
              <a:rPr cap="all" spc="992" sz="6200">
                <a:solidFill>
                  <a:srgbClr val="FFFFFF"/>
                </a:solidFill>
              </a:rPr>
              <a:t>Текст заголовка</a:t>
            </a:r>
          </a:p>
        </p:txBody>
      </p:sp>
      <p:sp>
        <p:nvSpPr>
          <p:cNvPr id="12" name="Shape 12"/>
          <p:cNvSpPr/>
          <p:nvPr>
            <p:ph type="body" idx="1"/>
          </p:nvPr>
        </p:nvSpPr>
        <p:spPr>
          <a:xfrm>
            <a:off x="660400" y="508000"/>
            <a:ext cx="11684000" cy="508000"/>
          </a:xfrm>
          <a:prstGeom prst="rect">
            <a:avLst/>
          </a:prstGeom>
        </p:spPr>
        <p:txBody>
          <a:bodyPr/>
          <a:lstStyle>
            <a:lvl1pPr marL="0" indent="0">
              <a:spcBef>
                <a:spcPts val="0"/>
              </a:spcBef>
              <a:buClrTx/>
              <a:buSzTx/>
              <a:buNone/>
              <a:defRPr cap="all" spc="384" sz="2400"/>
            </a:lvl1pPr>
            <a:lvl2pPr marL="0" indent="228600">
              <a:spcBef>
                <a:spcPts val="0"/>
              </a:spcBef>
              <a:buClrTx/>
              <a:buSzTx/>
              <a:buNone/>
              <a:defRPr cap="all" spc="384" sz="2400"/>
            </a:lvl2pPr>
            <a:lvl3pPr marL="0" indent="457200">
              <a:spcBef>
                <a:spcPts val="0"/>
              </a:spcBef>
              <a:buClrTx/>
              <a:buSzTx/>
              <a:buNone/>
              <a:defRPr cap="all" spc="384" sz="2400"/>
            </a:lvl3pPr>
            <a:lvl4pPr marL="0" indent="685800">
              <a:spcBef>
                <a:spcPts val="0"/>
              </a:spcBef>
              <a:buClrTx/>
              <a:buSzTx/>
              <a:buNone/>
              <a:defRPr cap="all" spc="384" sz="2400"/>
            </a:lvl4pPr>
            <a:lvl5pPr marL="0" indent="914400">
              <a:spcBef>
                <a:spcPts val="0"/>
              </a:spcBef>
              <a:buClrTx/>
              <a:buSzTx/>
              <a:buNone/>
              <a:defRPr cap="all" spc="384" sz="2400"/>
            </a:lvl5pPr>
          </a:lstStyle>
          <a:p>
            <a:pPr lvl="0">
              <a:defRPr cap="none" spc="0" sz="1800">
                <a:solidFill>
                  <a:srgbClr val="000000"/>
                </a:solidFill>
              </a:defRPr>
            </a:pPr>
            <a:r>
              <a:rPr cap="all" spc="384" sz="2400">
                <a:solidFill>
                  <a:srgbClr val="FFFFFF"/>
                </a:solidFill>
              </a:rPr>
              <a:t>Уровень текста 1</a:t>
            </a:r>
            <a:endParaRPr cap="all" spc="384" sz="2400">
              <a:solidFill>
                <a:srgbClr val="FFFFFF"/>
              </a:solidFill>
            </a:endParaRPr>
          </a:p>
          <a:p>
            <a:pPr lvl="1">
              <a:defRPr cap="none" spc="0" sz="1800">
                <a:solidFill>
                  <a:srgbClr val="000000"/>
                </a:solidFill>
              </a:defRPr>
            </a:pPr>
            <a:r>
              <a:rPr cap="all" spc="384" sz="2400">
                <a:solidFill>
                  <a:srgbClr val="FFFFFF"/>
                </a:solidFill>
              </a:rPr>
              <a:t>Уровень текста 2</a:t>
            </a:r>
            <a:endParaRPr cap="all" spc="384" sz="2400">
              <a:solidFill>
                <a:srgbClr val="FFFFFF"/>
              </a:solidFill>
            </a:endParaRPr>
          </a:p>
          <a:p>
            <a:pPr lvl="2">
              <a:defRPr cap="none" spc="0" sz="1800">
                <a:solidFill>
                  <a:srgbClr val="000000"/>
                </a:solidFill>
              </a:defRPr>
            </a:pPr>
            <a:r>
              <a:rPr cap="all" spc="384" sz="2400">
                <a:solidFill>
                  <a:srgbClr val="FFFFFF"/>
                </a:solidFill>
              </a:rPr>
              <a:t>Уровень текста 3</a:t>
            </a:r>
            <a:endParaRPr cap="all" spc="384" sz="2400">
              <a:solidFill>
                <a:srgbClr val="FFFFFF"/>
              </a:solidFill>
            </a:endParaRPr>
          </a:p>
          <a:p>
            <a:pPr lvl="3">
              <a:defRPr cap="none" spc="0" sz="1800">
                <a:solidFill>
                  <a:srgbClr val="000000"/>
                </a:solidFill>
              </a:defRPr>
            </a:pPr>
            <a:r>
              <a:rPr cap="all" spc="384" sz="2400">
                <a:solidFill>
                  <a:srgbClr val="FFFFFF"/>
                </a:solidFill>
              </a:rPr>
              <a:t>Уровень текста 4</a:t>
            </a:r>
            <a:endParaRPr cap="all" spc="384" sz="2400">
              <a:solidFill>
                <a:srgbClr val="FFFFFF"/>
              </a:solidFill>
            </a:endParaRPr>
          </a:p>
          <a:p>
            <a:pPr lvl="4">
              <a:defRPr cap="none" spc="0" sz="1800">
                <a:solidFill>
                  <a:srgbClr val="000000"/>
                </a:solidFill>
              </a:defRPr>
            </a:pPr>
            <a:r>
              <a:rPr cap="all" spc="384" sz="2400">
                <a:solidFill>
                  <a:srgbClr val="FFFFFF"/>
                </a:solidFill>
              </a:rPr>
              <a:t>Уровень текста 5</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Заголовок — по центру">
    <p:spTree>
      <p:nvGrpSpPr>
        <p:cNvPr id="1" name=""/>
        <p:cNvGrpSpPr/>
        <p:nvPr/>
      </p:nvGrpSpPr>
      <p:grpSpPr>
        <a:xfrm>
          <a:off x="0" y="0"/>
          <a:ext cx="0" cy="0"/>
          <a:chOff x="0" y="0"/>
          <a:chExt cx="0" cy="0"/>
        </a:xfrm>
      </p:grpSpPr>
      <p:sp>
        <p:nvSpPr>
          <p:cNvPr id="14" name="Shape 14"/>
          <p:cNvSpPr/>
          <p:nvPr>
            <p:ph type="title"/>
          </p:nvPr>
        </p:nvSpPr>
        <p:spPr>
          <a:xfrm>
            <a:off x="660400" y="3759200"/>
            <a:ext cx="11684000" cy="2222500"/>
          </a:xfrm>
          <a:prstGeom prst="rect">
            <a:avLst/>
          </a:prstGeom>
        </p:spPr>
        <p:txBody>
          <a:bodyPr anchor="ctr"/>
          <a:lstStyle>
            <a:lvl1pPr>
              <a:defRPr spc="992" sz="6200"/>
            </a:lvl1pPr>
          </a:lstStyle>
          <a:p>
            <a:pPr lvl="0">
              <a:defRPr cap="none" spc="0" sz="1800">
                <a:solidFill>
                  <a:srgbClr val="000000"/>
                </a:solidFill>
              </a:defRPr>
            </a:pPr>
            <a:r>
              <a:rPr cap="all" spc="992" sz="6200">
                <a:solidFill>
                  <a:srgbClr val="FFFFFF"/>
                </a:solidFill>
              </a:rPr>
              <a:t>Текст заголовка</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Фото — вертикально">
    <p:spTree>
      <p:nvGrpSpPr>
        <p:cNvPr id="1" name=""/>
        <p:cNvGrpSpPr/>
        <p:nvPr/>
      </p:nvGrpSpPr>
      <p:grpSpPr>
        <a:xfrm>
          <a:off x="0" y="0"/>
          <a:ext cx="0" cy="0"/>
          <a:chOff x="0" y="0"/>
          <a:chExt cx="0" cy="0"/>
        </a:xfrm>
      </p:grpSpPr>
      <p:sp>
        <p:nvSpPr>
          <p:cNvPr id="16" name="Shape 16"/>
          <p:cNvSpPr/>
          <p:nvPr>
            <p:ph type="title"/>
          </p:nvPr>
        </p:nvSpPr>
        <p:spPr>
          <a:xfrm>
            <a:off x="546100" y="4305300"/>
            <a:ext cx="5410200" cy="2984500"/>
          </a:xfrm>
          <a:prstGeom prst="rect">
            <a:avLst/>
          </a:prstGeom>
        </p:spPr>
        <p:txBody>
          <a:bodyPr/>
          <a:lstStyle/>
          <a:p>
            <a:pPr lvl="0">
              <a:defRPr cap="none" spc="0" sz="1800">
                <a:solidFill>
                  <a:srgbClr val="000000"/>
                </a:solidFill>
              </a:defRPr>
            </a:pPr>
            <a:r>
              <a:rPr cap="all" spc="720" sz="4500">
                <a:solidFill>
                  <a:srgbClr val="FFFFFF"/>
                </a:solidFill>
              </a:rPr>
              <a:t>Текст заголовка</a:t>
            </a:r>
          </a:p>
        </p:txBody>
      </p:sp>
      <p:sp>
        <p:nvSpPr>
          <p:cNvPr id="17" name="Shape 17"/>
          <p:cNvSpPr/>
          <p:nvPr>
            <p:ph type="body" idx="1"/>
          </p:nvPr>
        </p:nvSpPr>
        <p:spPr>
          <a:xfrm>
            <a:off x="546100" y="3429000"/>
            <a:ext cx="5410200" cy="889000"/>
          </a:xfrm>
          <a:prstGeom prst="rect">
            <a:avLst/>
          </a:prstGeom>
        </p:spPr>
        <p:txBody>
          <a:bodyPr/>
          <a:lstStyle>
            <a:lvl1pPr marL="0" indent="0">
              <a:spcBef>
                <a:spcPts val="0"/>
              </a:spcBef>
              <a:buClrTx/>
              <a:buSzTx/>
              <a:buNone/>
              <a:defRPr cap="all" spc="384" sz="2400">
                <a:solidFill>
                  <a:srgbClr val="55D7FF"/>
                </a:solidFill>
              </a:defRPr>
            </a:lvl1pPr>
            <a:lvl2pPr marL="0" indent="228600">
              <a:spcBef>
                <a:spcPts val="0"/>
              </a:spcBef>
              <a:buClrTx/>
              <a:buSzTx/>
              <a:buNone/>
              <a:defRPr cap="all" spc="384" sz="2400">
                <a:solidFill>
                  <a:srgbClr val="55D7FF"/>
                </a:solidFill>
              </a:defRPr>
            </a:lvl2pPr>
            <a:lvl3pPr marL="0" indent="457200">
              <a:spcBef>
                <a:spcPts val="0"/>
              </a:spcBef>
              <a:buClrTx/>
              <a:buSzTx/>
              <a:buNone/>
              <a:defRPr cap="all" spc="384" sz="2400">
                <a:solidFill>
                  <a:srgbClr val="55D7FF"/>
                </a:solidFill>
              </a:defRPr>
            </a:lvl3pPr>
            <a:lvl4pPr marL="0" indent="685800">
              <a:spcBef>
                <a:spcPts val="0"/>
              </a:spcBef>
              <a:buClrTx/>
              <a:buSzTx/>
              <a:buNone/>
              <a:defRPr cap="all" spc="384" sz="2400">
                <a:solidFill>
                  <a:srgbClr val="55D7FF"/>
                </a:solidFill>
              </a:defRPr>
            </a:lvl4pPr>
            <a:lvl5pPr marL="0" indent="914400">
              <a:spcBef>
                <a:spcPts val="0"/>
              </a:spcBef>
              <a:buClrTx/>
              <a:buSzTx/>
              <a:buNone/>
              <a:defRPr cap="all" spc="384" sz="2400">
                <a:solidFill>
                  <a:srgbClr val="55D7FF"/>
                </a:solidFill>
              </a:defRPr>
            </a:lvl5pPr>
          </a:lstStyle>
          <a:p>
            <a:pPr lvl="0">
              <a:defRPr cap="none" spc="0" sz="1800">
                <a:solidFill>
                  <a:srgbClr val="000000"/>
                </a:solidFill>
              </a:defRPr>
            </a:pPr>
            <a:r>
              <a:rPr cap="all" spc="384" sz="2400">
                <a:solidFill>
                  <a:srgbClr val="55D7FF"/>
                </a:solidFill>
              </a:rPr>
              <a:t>Уровень текста 1</a:t>
            </a:r>
            <a:endParaRPr cap="all" spc="384" sz="2400">
              <a:solidFill>
                <a:srgbClr val="55D7FF"/>
              </a:solidFill>
            </a:endParaRPr>
          </a:p>
          <a:p>
            <a:pPr lvl="1">
              <a:defRPr cap="none" spc="0" sz="1800">
                <a:solidFill>
                  <a:srgbClr val="000000"/>
                </a:solidFill>
              </a:defRPr>
            </a:pPr>
            <a:r>
              <a:rPr cap="all" spc="384" sz="2400">
                <a:solidFill>
                  <a:srgbClr val="55D7FF"/>
                </a:solidFill>
              </a:rPr>
              <a:t>Уровень текста 2</a:t>
            </a:r>
            <a:endParaRPr cap="all" spc="384" sz="2400">
              <a:solidFill>
                <a:srgbClr val="55D7FF"/>
              </a:solidFill>
            </a:endParaRPr>
          </a:p>
          <a:p>
            <a:pPr lvl="2">
              <a:defRPr cap="none" spc="0" sz="1800">
                <a:solidFill>
                  <a:srgbClr val="000000"/>
                </a:solidFill>
              </a:defRPr>
            </a:pPr>
            <a:r>
              <a:rPr cap="all" spc="384" sz="2400">
                <a:solidFill>
                  <a:srgbClr val="55D7FF"/>
                </a:solidFill>
              </a:rPr>
              <a:t>Уровень текста 3</a:t>
            </a:r>
            <a:endParaRPr cap="all" spc="384" sz="2400">
              <a:solidFill>
                <a:srgbClr val="55D7FF"/>
              </a:solidFill>
            </a:endParaRPr>
          </a:p>
          <a:p>
            <a:pPr lvl="3">
              <a:defRPr cap="none" spc="0" sz="1800">
                <a:solidFill>
                  <a:srgbClr val="000000"/>
                </a:solidFill>
              </a:defRPr>
            </a:pPr>
            <a:r>
              <a:rPr cap="all" spc="384" sz="2400">
                <a:solidFill>
                  <a:srgbClr val="55D7FF"/>
                </a:solidFill>
              </a:rPr>
              <a:t>Уровень текста 4</a:t>
            </a:r>
            <a:endParaRPr cap="all" spc="384" sz="2400">
              <a:solidFill>
                <a:srgbClr val="55D7FF"/>
              </a:solidFill>
            </a:endParaRPr>
          </a:p>
          <a:p>
            <a:pPr lvl="4">
              <a:defRPr cap="none" spc="0" sz="1800">
                <a:solidFill>
                  <a:srgbClr val="000000"/>
                </a:solidFill>
              </a:defRPr>
            </a:pPr>
            <a:r>
              <a:rPr cap="all" spc="384" sz="2400">
                <a:solidFill>
                  <a:srgbClr val="55D7FF"/>
                </a:solidFill>
              </a:rPr>
              <a:t>Уровень текста 5</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Заголовок — вверху">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cap="none" spc="0" sz="1800">
                <a:solidFill>
                  <a:srgbClr val="000000"/>
                </a:solidFill>
              </a:defRPr>
            </a:pPr>
            <a:r>
              <a:rPr cap="all" spc="720" sz="4500">
                <a:solidFill>
                  <a:srgbClr val="FFFFFF"/>
                </a:solidFill>
              </a:rPr>
              <a:t>Текст заголовка</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Заголовок и пункты">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cap="none" spc="0" sz="1800">
                <a:solidFill>
                  <a:srgbClr val="000000"/>
                </a:solidFill>
              </a:defRPr>
            </a:pPr>
            <a:r>
              <a:rPr cap="all" spc="720" sz="4500">
                <a:solidFill>
                  <a:srgbClr val="FFFFFF"/>
                </a:solidFill>
              </a:rPr>
              <a:t>Текст заголовка</a:t>
            </a:r>
          </a:p>
        </p:txBody>
      </p:sp>
      <p:sp>
        <p:nvSpPr>
          <p:cNvPr id="22" name="Shape 22"/>
          <p:cNvSpPr/>
          <p:nvPr>
            <p:ph type="body" idx="1"/>
          </p:nvPr>
        </p:nvSpPr>
        <p:spPr>
          <a:prstGeom prst="rect">
            <a:avLst/>
          </a:prstGeom>
        </p:spPr>
        <p:txBody>
          <a:bodyPr/>
          <a:lstStyle/>
          <a:p>
            <a:pPr lvl="0">
              <a:defRPr sz="1800">
                <a:solidFill>
                  <a:srgbClr val="000000"/>
                </a:solidFill>
              </a:defRPr>
            </a:pPr>
            <a:r>
              <a:rPr sz="3600">
                <a:solidFill>
                  <a:srgbClr val="FFFFFF"/>
                </a:solidFill>
              </a:rPr>
              <a:t>Уровень текста 1</a:t>
            </a:r>
            <a:endParaRPr sz="3600">
              <a:solidFill>
                <a:srgbClr val="FFFFFF"/>
              </a:solidFill>
            </a:endParaRPr>
          </a:p>
          <a:p>
            <a:pPr lvl="1">
              <a:defRPr sz="1800">
                <a:solidFill>
                  <a:srgbClr val="000000"/>
                </a:solidFill>
              </a:defRPr>
            </a:pPr>
            <a:r>
              <a:rPr sz="3600">
                <a:solidFill>
                  <a:srgbClr val="FFFFFF"/>
                </a:solidFill>
              </a:rPr>
              <a:t>Уровень текста 2</a:t>
            </a:r>
            <a:endParaRPr sz="3600">
              <a:solidFill>
                <a:srgbClr val="FFFFFF"/>
              </a:solidFill>
            </a:endParaRPr>
          </a:p>
          <a:p>
            <a:pPr lvl="2">
              <a:defRPr sz="1800">
                <a:solidFill>
                  <a:srgbClr val="000000"/>
                </a:solidFill>
              </a:defRPr>
            </a:pPr>
            <a:r>
              <a:rPr sz="3600">
                <a:solidFill>
                  <a:srgbClr val="FFFFFF"/>
                </a:solidFill>
              </a:rPr>
              <a:t>Уровень текста 3</a:t>
            </a:r>
            <a:endParaRPr sz="3600">
              <a:solidFill>
                <a:srgbClr val="FFFFFF"/>
              </a:solidFill>
            </a:endParaRPr>
          </a:p>
          <a:p>
            <a:pPr lvl="3">
              <a:defRPr sz="1800">
                <a:solidFill>
                  <a:srgbClr val="000000"/>
                </a:solidFill>
              </a:defRPr>
            </a:pPr>
            <a:r>
              <a:rPr sz="3600">
                <a:solidFill>
                  <a:srgbClr val="FFFFFF"/>
                </a:solidFill>
              </a:rPr>
              <a:t>Уровень текста 4</a:t>
            </a:r>
            <a:endParaRPr sz="3600">
              <a:solidFill>
                <a:srgbClr val="FFFFFF"/>
              </a:solidFill>
            </a:endParaRPr>
          </a:p>
          <a:p>
            <a:pPr lvl="4">
              <a:defRPr sz="1800">
                <a:solidFill>
                  <a:srgbClr val="000000"/>
                </a:solidFill>
              </a:defRPr>
            </a:pPr>
            <a:r>
              <a:rPr sz="3600">
                <a:solidFill>
                  <a:srgbClr val="FFFFFF"/>
                </a:solidFill>
              </a:rPr>
              <a:t>Уровень текста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Заголовок, пункты и фото">
    <p:spTree>
      <p:nvGrpSpPr>
        <p:cNvPr id="1" name=""/>
        <p:cNvGrpSpPr/>
        <p:nvPr/>
      </p:nvGrpSpPr>
      <p:grpSpPr>
        <a:xfrm>
          <a:off x="0" y="0"/>
          <a:ext cx="0" cy="0"/>
          <a:chOff x="0" y="0"/>
          <a:chExt cx="0" cy="0"/>
        </a:xfrm>
      </p:grpSpPr>
      <p:sp>
        <p:nvSpPr>
          <p:cNvPr id="24" name="Shape 24"/>
          <p:cNvSpPr/>
          <p:nvPr>
            <p:ph type="title"/>
          </p:nvPr>
        </p:nvSpPr>
        <p:spPr>
          <a:xfrm>
            <a:off x="660400" y="609600"/>
            <a:ext cx="5080000" cy="1854200"/>
          </a:xfrm>
          <a:prstGeom prst="rect">
            <a:avLst/>
          </a:prstGeom>
        </p:spPr>
        <p:txBody>
          <a:bodyPr/>
          <a:lstStyle/>
          <a:p>
            <a:pPr lvl="0">
              <a:defRPr cap="none" spc="0" sz="1800">
                <a:solidFill>
                  <a:srgbClr val="000000"/>
                </a:solidFill>
              </a:defRPr>
            </a:pPr>
            <a:r>
              <a:rPr cap="all" spc="720" sz="4500">
                <a:solidFill>
                  <a:srgbClr val="FFFFFF"/>
                </a:solidFill>
              </a:rPr>
              <a:t>Текст заголовка</a:t>
            </a:r>
          </a:p>
        </p:txBody>
      </p:sp>
      <p:sp>
        <p:nvSpPr>
          <p:cNvPr id="25" name="Shape 25"/>
          <p:cNvSpPr/>
          <p:nvPr>
            <p:ph type="body"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lvl="0">
              <a:defRPr sz="1800">
                <a:solidFill>
                  <a:srgbClr val="000000"/>
                </a:solidFill>
              </a:defRPr>
            </a:pPr>
            <a:r>
              <a:rPr sz="3000">
                <a:solidFill>
                  <a:srgbClr val="FFFFFF"/>
                </a:solidFill>
              </a:rPr>
              <a:t>Уровень текста 1</a:t>
            </a:r>
            <a:endParaRPr sz="3000">
              <a:solidFill>
                <a:srgbClr val="FFFFFF"/>
              </a:solidFill>
            </a:endParaRPr>
          </a:p>
          <a:p>
            <a:pPr lvl="1">
              <a:defRPr sz="1800">
                <a:solidFill>
                  <a:srgbClr val="000000"/>
                </a:solidFill>
              </a:defRPr>
            </a:pPr>
            <a:r>
              <a:rPr sz="3000">
                <a:solidFill>
                  <a:srgbClr val="FFFFFF"/>
                </a:solidFill>
              </a:rPr>
              <a:t>Уровень текста 2</a:t>
            </a:r>
            <a:endParaRPr sz="3000">
              <a:solidFill>
                <a:srgbClr val="FFFFFF"/>
              </a:solidFill>
            </a:endParaRPr>
          </a:p>
          <a:p>
            <a:pPr lvl="2">
              <a:defRPr sz="1800">
                <a:solidFill>
                  <a:srgbClr val="000000"/>
                </a:solidFill>
              </a:defRPr>
            </a:pPr>
            <a:r>
              <a:rPr sz="3000">
                <a:solidFill>
                  <a:srgbClr val="FFFFFF"/>
                </a:solidFill>
              </a:rPr>
              <a:t>Уровень текста 3</a:t>
            </a:r>
            <a:endParaRPr sz="3000">
              <a:solidFill>
                <a:srgbClr val="FFFFFF"/>
              </a:solidFill>
            </a:endParaRPr>
          </a:p>
          <a:p>
            <a:pPr lvl="3">
              <a:defRPr sz="1800">
                <a:solidFill>
                  <a:srgbClr val="000000"/>
                </a:solidFill>
              </a:defRPr>
            </a:pPr>
            <a:r>
              <a:rPr sz="3000">
                <a:solidFill>
                  <a:srgbClr val="FFFFFF"/>
                </a:solidFill>
              </a:rPr>
              <a:t>Уровень текста 4</a:t>
            </a:r>
            <a:endParaRPr sz="3000">
              <a:solidFill>
                <a:srgbClr val="FFFFFF"/>
              </a:solidFill>
            </a:endParaRPr>
          </a:p>
          <a:p>
            <a:pPr lvl="4">
              <a:defRPr sz="1800">
                <a:solidFill>
                  <a:srgbClr val="000000"/>
                </a:solidFill>
              </a:defRPr>
            </a:pPr>
            <a:r>
              <a:rPr sz="3000">
                <a:solidFill>
                  <a:srgbClr val="FFFFFF"/>
                </a:solidFill>
              </a:rPr>
              <a:t>Уровень текста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Пункты">
    <p:spTree>
      <p:nvGrpSpPr>
        <p:cNvPr id="1" name=""/>
        <p:cNvGrpSpPr/>
        <p:nvPr/>
      </p:nvGrpSpPr>
      <p:grpSpPr>
        <a:xfrm>
          <a:off x="0" y="0"/>
          <a:ext cx="0" cy="0"/>
          <a:chOff x="0" y="0"/>
          <a:chExt cx="0" cy="0"/>
        </a:xfrm>
      </p:grpSpPr>
      <p:sp>
        <p:nvSpPr>
          <p:cNvPr id="27" name="Shape 27"/>
          <p:cNvSpPr/>
          <p:nvPr>
            <p:ph type="body" idx="1"/>
          </p:nvPr>
        </p:nvSpPr>
        <p:spPr>
          <a:xfrm>
            <a:off x="660400" y="1511300"/>
            <a:ext cx="11684000" cy="6718300"/>
          </a:xfrm>
          <a:prstGeom prst="rect">
            <a:avLst/>
          </a:prstGeom>
        </p:spPr>
        <p:txBody>
          <a:bodyPr/>
          <a:lstStyle/>
          <a:p>
            <a:pPr lvl="0">
              <a:defRPr sz="1800">
                <a:solidFill>
                  <a:srgbClr val="000000"/>
                </a:solidFill>
              </a:defRPr>
            </a:pPr>
            <a:r>
              <a:rPr sz="3600">
                <a:solidFill>
                  <a:srgbClr val="FFFFFF"/>
                </a:solidFill>
              </a:rPr>
              <a:t>Уровень текста 1</a:t>
            </a:r>
            <a:endParaRPr sz="3600">
              <a:solidFill>
                <a:srgbClr val="FFFFFF"/>
              </a:solidFill>
            </a:endParaRPr>
          </a:p>
          <a:p>
            <a:pPr lvl="1">
              <a:defRPr sz="1800">
                <a:solidFill>
                  <a:srgbClr val="000000"/>
                </a:solidFill>
              </a:defRPr>
            </a:pPr>
            <a:r>
              <a:rPr sz="3600">
                <a:solidFill>
                  <a:srgbClr val="FFFFFF"/>
                </a:solidFill>
              </a:rPr>
              <a:t>Уровень текста 2</a:t>
            </a:r>
            <a:endParaRPr sz="3600">
              <a:solidFill>
                <a:srgbClr val="FFFFFF"/>
              </a:solidFill>
            </a:endParaRPr>
          </a:p>
          <a:p>
            <a:pPr lvl="2">
              <a:defRPr sz="1800">
                <a:solidFill>
                  <a:srgbClr val="000000"/>
                </a:solidFill>
              </a:defRPr>
            </a:pPr>
            <a:r>
              <a:rPr sz="3600">
                <a:solidFill>
                  <a:srgbClr val="FFFFFF"/>
                </a:solidFill>
              </a:rPr>
              <a:t>Уровень текста 3</a:t>
            </a:r>
            <a:endParaRPr sz="3600">
              <a:solidFill>
                <a:srgbClr val="FFFFFF"/>
              </a:solidFill>
            </a:endParaRPr>
          </a:p>
          <a:p>
            <a:pPr lvl="3">
              <a:defRPr sz="1800">
                <a:solidFill>
                  <a:srgbClr val="000000"/>
                </a:solidFill>
              </a:defRPr>
            </a:pPr>
            <a:r>
              <a:rPr sz="3600">
                <a:solidFill>
                  <a:srgbClr val="FFFFFF"/>
                </a:solidFill>
              </a:rPr>
              <a:t>Уровень текста 4</a:t>
            </a:r>
            <a:endParaRPr sz="3600">
              <a:solidFill>
                <a:srgbClr val="FFFFFF"/>
              </a:solidFill>
            </a:endParaRPr>
          </a:p>
          <a:p>
            <a:pPr lvl="4">
              <a:defRPr sz="1800">
                <a:solidFill>
                  <a:srgbClr val="000000"/>
                </a:solidFill>
              </a:defRPr>
            </a:pPr>
            <a:r>
              <a:rPr sz="3600">
                <a:solidFill>
                  <a:srgbClr val="FFFFFF"/>
                </a:solidFill>
              </a:rPr>
              <a:t>Уровень текста 5</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cap="none" spc="0" sz="1800">
                <a:solidFill>
                  <a:srgbClr val="000000"/>
                </a:solidFill>
              </a:defRPr>
            </a:pPr>
            <a:r>
              <a:rPr cap="all" spc="720" sz="4500">
                <a:solidFill>
                  <a:srgbClr val="FFFFFF"/>
                </a:solidFill>
              </a:rPr>
              <a:t>Текст заголовка</a:t>
            </a:r>
          </a:p>
        </p:txBody>
      </p:sp>
      <p:sp>
        <p:nvSpPr>
          <p:cNvPr id="3" name="Shape 3"/>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600">
                <a:solidFill>
                  <a:srgbClr val="FFFFFF"/>
                </a:solidFill>
              </a:rPr>
              <a:t>Уровень текста 1</a:t>
            </a:r>
            <a:endParaRPr sz="3600">
              <a:solidFill>
                <a:srgbClr val="FFFFFF"/>
              </a:solidFill>
            </a:endParaRPr>
          </a:p>
          <a:p>
            <a:pPr lvl="1">
              <a:defRPr sz="1800">
                <a:solidFill>
                  <a:srgbClr val="000000"/>
                </a:solidFill>
              </a:defRPr>
            </a:pPr>
            <a:r>
              <a:rPr sz="3600">
                <a:solidFill>
                  <a:srgbClr val="FFFFFF"/>
                </a:solidFill>
              </a:rPr>
              <a:t>Уровень текста 2</a:t>
            </a:r>
            <a:endParaRPr sz="3600">
              <a:solidFill>
                <a:srgbClr val="FFFFFF"/>
              </a:solidFill>
            </a:endParaRPr>
          </a:p>
          <a:p>
            <a:pPr lvl="2">
              <a:defRPr sz="1800">
                <a:solidFill>
                  <a:srgbClr val="000000"/>
                </a:solidFill>
              </a:defRPr>
            </a:pPr>
            <a:r>
              <a:rPr sz="3600">
                <a:solidFill>
                  <a:srgbClr val="FFFFFF"/>
                </a:solidFill>
              </a:rPr>
              <a:t>Уровень текста 3</a:t>
            </a:r>
            <a:endParaRPr sz="3600">
              <a:solidFill>
                <a:srgbClr val="FFFFFF"/>
              </a:solidFill>
            </a:endParaRPr>
          </a:p>
          <a:p>
            <a:pPr lvl="3">
              <a:defRPr sz="1800">
                <a:solidFill>
                  <a:srgbClr val="000000"/>
                </a:solidFill>
              </a:defRPr>
            </a:pPr>
            <a:r>
              <a:rPr sz="3600">
                <a:solidFill>
                  <a:srgbClr val="FFFFFF"/>
                </a:solidFill>
              </a:rPr>
              <a:t>Уровень текста 4</a:t>
            </a:r>
            <a:endParaRPr sz="3600">
              <a:solidFill>
                <a:srgbClr val="FFFFFF"/>
              </a:solidFill>
            </a:endParaRPr>
          </a:p>
          <a:p>
            <a:pPr lvl="4">
              <a:defRPr sz="1800">
                <a:solidFill>
                  <a:srgbClr val="000000"/>
                </a:solidFill>
              </a:defRPr>
            </a:pPr>
            <a:r>
              <a:rPr sz="3600">
                <a:solidFill>
                  <a:srgbClr val="FFFFFF"/>
                </a:solidFill>
              </a:rPr>
              <a:t>Уровень текста 5</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spd="med" advClick="1"/>
  <p:txStyles>
    <p:titleStyle>
      <a:lvl1pPr defTabSz="584200">
        <a:defRPr cap="all" spc="720" sz="4500">
          <a:solidFill>
            <a:srgbClr val="FFFFFF"/>
          </a:solidFill>
          <a:latin typeface="+mn-lt"/>
          <a:ea typeface="+mn-ea"/>
          <a:cs typeface="+mn-cs"/>
          <a:sym typeface="Avenir Next Regular"/>
        </a:defRPr>
      </a:lvl1pPr>
      <a:lvl2pPr indent="228600" defTabSz="584200">
        <a:defRPr cap="all" spc="720" sz="4500">
          <a:solidFill>
            <a:srgbClr val="FFFFFF"/>
          </a:solidFill>
          <a:latin typeface="+mn-lt"/>
          <a:ea typeface="+mn-ea"/>
          <a:cs typeface="+mn-cs"/>
          <a:sym typeface="Avenir Next Regular"/>
        </a:defRPr>
      </a:lvl2pPr>
      <a:lvl3pPr indent="457200" defTabSz="584200">
        <a:defRPr cap="all" spc="720" sz="4500">
          <a:solidFill>
            <a:srgbClr val="FFFFFF"/>
          </a:solidFill>
          <a:latin typeface="+mn-lt"/>
          <a:ea typeface="+mn-ea"/>
          <a:cs typeface="+mn-cs"/>
          <a:sym typeface="Avenir Next Regular"/>
        </a:defRPr>
      </a:lvl3pPr>
      <a:lvl4pPr indent="685800" defTabSz="584200">
        <a:defRPr cap="all" spc="720" sz="4500">
          <a:solidFill>
            <a:srgbClr val="FFFFFF"/>
          </a:solidFill>
          <a:latin typeface="+mn-lt"/>
          <a:ea typeface="+mn-ea"/>
          <a:cs typeface="+mn-cs"/>
          <a:sym typeface="Avenir Next Regular"/>
        </a:defRPr>
      </a:lvl4pPr>
      <a:lvl5pPr indent="914400" defTabSz="584200">
        <a:defRPr cap="all" spc="720" sz="4500">
          <a:solidFill>
            <a:srgbClr val="FFFFFF"/>
          </a:solidFill>
          <a:latin typeface="+mn-lt"/>
          <a:ea typeface="+mn-ea"/>
          <a:cs typeface="+mn-cs"/>
          <a:sym typeface="Avenir Next Regular"/>
        </a:defRPr>
      </a:lvl5pPr>
      <a:lvl6pPr indent="1143000" defTabSz="584200">
        <a:defRPr cap="all" spc="720" sz="4500">
          <a:solidFill>
            <a:srgbClr val="FFFFFF"/>
          </a:solidFill>
          <a:latin typeface="+mn-lt"/>
          <a:ea typeface="+mn-ea"/>
          <a:cs typeface="+mn-cs"/>
          <a:sym typeface="Avenir Next Regular"/>
        </a:defRPr>
      </a:lvl6pPr>
      <a:lvl7pPr indent="1371600" defTabSz="584200">
        <a:defRPr cap="all" spc="720" sz="4500">
          <a:solidFill>
            <a:srgbClr val="FFFFFF"/>
          </a:solidFill>
          <a:latin typeface="+mn-lt"/>
          <a:ea typeface="+mn-ea"/>
          <a:cs typeface="+mn-cs"/>
          <a:sym typeface="Avenir Next Regular"/>
        </a:defRPr>
      </a:lvl7pPr>
      <a:lvl8pPr indent="1600200" defTabSz="584200">
        <a:defRPr cap="all" spc="720" sz="4500">
          <a:solidFill>
            <a:srgbClr val="FFFFFF"/>
          </a:solidFill>
          <a:latin typeface="+mn-lt"/>
          <a:ea typeface="+mn-ea"/>
          <a:cs typeface="+mn-cs"/>
          <a:sym typeface="Avenir Next Regular"/>
        </a:defRPr>
      </a:lvl8pPr>
      <a:lvl9pPr indent="1828800" defTabSz="584200">
        <a:defRPr cap="all" spc="720" sz="4500">
          <a:solidFill>
            <a:srgbClr val="FFFFFF"/>
          </a:solidFill>
          <a:latin typeface="+mn-lt"/>
          <a:ea typeface="+mn-ea"/>
          <a:cs typeface="+mn-cs"/>
          <a:sym typeface="Avenir Next Regular"/>
        </a:defRPr>
      </a:lvl9pPr>
    </p:titleStyle>
    <p:bodyStyle>
      <a:lvl1pPr marL="4699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1pPr>
      <a:lvl2pPr marL="9398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2pPr>
      <a:lvl3pPr marL="14097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3pPr>
      <a:lvl4pPr marL="18796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4pPr>
      <a:lvl5pPr marL="23495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5pPr>
      <a:lvl6pPr marL="28194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6pPr>
      <a:lvl7pPr marL="32893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7pPr>
      <a:lvl8pPr marL="37592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8pPr>
      <a:lvl9pPr marL="4229100" indent="-469900" defTabSz="584200">
        <a:spcBef>
          <a:spcPts val="4200"/>
        </a:spcBef>
        <a:buClr>
          <a:srgbClr val="646464"/>
        </a:buClr>
        <a:buSzPct val="90000"/>
        <a:buChar char="•"/>
        <a:defRPr sz="3600">
          <a:solidFill>
            <a:srgbClr val="FFFFFF"/>
          </a:solidFill>
          <a:latin typeface="+mn-lt"/>
          <a:ea typeface="+mn-ea"/>
          <a:cs typeface="+mn-cs"/>
          <a:sym typeface="Avenir Next Regular"/>
        </a:defRPr>
      </a:lvl9pPr>
    </p:bodyStyle>
    <p:otherStyle>
      <a:lvl1pPr algn="ctr" defTabSz="584200">
        <a:defRPr>
          <a:solidFill>
            <a:schemeClr val="tx1"/>
          </a:solidFill>
          <a:latin typeface="+mn-lt"/>
          <a:ea typeface="+mn-ea"/>
          <a:cs typeface="+mn-cs"/>
          <a:sym typeface="Avenir Next Regular"/>
        </a:defRPr>
      </a:lvl1pPr>
      <a:lvl2pPr indent="228600" algn="ctr" defTabSz="584200">
        <a:defRPr>
          <a:solidFill>
            <a:schemeClr val="tx1"/>
          </a:solidFill>
          <a:latin typeface="+mn-lt"/>
          <a:ea typeface="+mn-ea"/>
          <a:cs typeface="+mn-cs"/>
          <a:sym typeface="Avenir Next Regular"/>
        </a:defRPr>
      </a:lvl2pPr>
      <a:lvl3pPr indent="457200" algn="ctr" defTabSz="584200">
        <a:defRPr>
          <a:solidFill>
            <a:schemeClr val="tx1"/>
          </a:solidFill>
          <a:latin typeface="+mn-lt"/>
          <a:ea typeface="+mn-ea"/>
          <a:cs typeface="+mn-cs"/>
          <a:sym typeface="Avenir Next Regular"/>
        </a:defRPr>
      </a:lvl3pPr>
      <a:lvl4pPr indent="685800" algn="ctr" defTabSz="584200">
        <a:defRPr>
          <a:solidFill>
            <a:schemeClr val="tx1"/>
          </a:solidFill>
          <a:latin typeface="+mn-lt"/>
          <a:ea typeface="+mn-ea"/>
          <a:cs typeface="+mn-cs"/>
          <a:sym typeface="Avenir Next Regular"/>
        </a:defRPr>
      </a:lvl4pPr>
      <a:lvl5pPr indent="914400" algn="ctr" defTabSz="584200">
        <a:defRPr>
          <a:solidFill>
            <a:schemeClr val="tx1"/>
          </a:solidFill>
          <a:latin typeface="+mn-lt"/>
          <a:ea typeface="+mn-ea"/>
          <a:cs typeface="+mn-cs"/>
          <a:sym typeface="Avenir Next Regular"/>
        </a:defRPr>
      </a:lvl5pPr>
      <a:lvl6pPr indent="1143000" algn="ctr" defTabSz="584200">
        <a:defRPr>
          <a:solidFill>
            <a:schemeClr val="tx1"/>
          </a:solidFill>
          <a:latin typeface="+mn-lt"/>
          <a:ea typeface="+mn-ea"/>
          <a:cs typeface="+mn-cs"/>
          <a:sym typeface="Avenir Next Regular"/>
        </a:defRPr>
      </a:lvl6pPr>
      <a:lvl7pPr indent="1371600" algn="ctr" defTabSz="584200">
        <a:defRPr>
          <a:solidFill>
            <a:schemeClr val="tx1"/>
          </a:solidFill>
          <a:latin typeface="+mn-lt"/>
          <a:ea typeface="+mn-ea"/>
          <a:cs typeface="+mn-cs"/>
          <a:sym typeface="Avenir Next Regular"/>
        </a:defRPr>
      </a:lvl7pPr>
      <a:lvl8pPr indent="1600200" algn="ctr" defTabSz="584200">
        <a:defRPr>
          <a:solidFill>
            <a:schemeClr val="tx1"/>
          </a:solidFill>
          <a:latin typeface="+mn-lt"/>
          <a:ea typeface="+mn-ea"/>
          <a:cs typeface="+mn-cs"/>
          <a:sym typeface="Avenir Next Regular"/>
        </a:defRPr>
      </a:lvl8pPr>
      <a:lvl9pPr indent="1828800" algn="ctr" defTabSz="584200">
        <a:defRPr>
          <a:solidFill>
            <a:schemeClr val="tx1"/>
          </a:solidFill>
          <a:latin typeface="+mn-lt"/>
          <a:ea typeface="+mn-ea"/>
          <a:cs typeface="+mn-cs"/>
          <a:sym typeface="Avenir Next Regula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australia.gov.au/about-australia/australian-story/federation" TargetMode="External"/><Relationship Id="rId3" Type="http://schemas.openxmlformats.org/officeDocument/2006/relationships/hyperlink" Target="http://www.foundingdocs.gov.au/timeline.asp?b=1900%26t=1926" TargetMode="External"/><Relationship Id="rId4" Type="http://schemas.openxmlformats.org/officeDocument/2006/relationships/hyperlink" Target="http://www.foundingdocs.gov.au/picturealbum.asp?aID=2#pID19" TargetMode="External"/><Relationship Id="rId5" Type="http://schemas.openxmlformats.org/officeDocument/2006/relationships/hyperlink" Target="http://www.legassembly.act.gov.au/"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moadoph.gov.au/collection/the-house/" TargetMode="External"/><Relationship Id="rId3" Type="http://schemas.openxmlformats.org/officeDocument/2006/relationships/image" Target="../media/image11.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 Id="rId3" Type="http://schemas.openxmlformats.org/officeDocument/2006/relationships/hyperlink" Target="http://www.awm.gov.au/" TargetMode="External"/><Relationship Id="rId4" Type="http://schemas.openxmlformats.org/officeDocument/2006/relationships/hyperlink" Target="http://www.nga.gov.au/" TargetMode="External"/><Relationship Id="rId5" Type="http://schemas.openxmlformats.org/officeDocument/2006/relationships/hyperlink" Target="http://www.hcourt.gov.au/" TargetMode="External"/><Relationship Id="rId6" Type="http://schemas.openxmlformats.org/officeDocument/2006/relationships/hyperlink" Target="http://www.aph.gov.au/" TargetMode="External"/><Relationship Id="rId7" Type="http://schemas.openxmlformats.org/officeDocument/2006/relationships/hyperlink" Target="http://moadoph.gov.au/" TargetMode="External"/><Relationship Id="rId8" Type="http://schemas.openxmlformats.org/officeDocument/2006/relationships/hyperlink" Target="http://www.aboriginaltentembassy.net/" TargetMode="External"/><Relationship Id="rId9" Type="http://schemas.openxmlformats.org/officeDocument/2006/relationships/hyperlink" Target="http://www.nla.gov.au/" TargetMode="External"/><Relationship Id="rId10" Type="http://schemas.openxmlformats.org/officeDocument/2006/relationships/hyperlink" Target="http://www.events.act.gov.au/" TargetMode="Externa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tif"/><Relationship Id="rId3" Type="http://schemas.openxmlformats.org/officeDocument/2006/relationships/image" Target="../media/image13.tif"/><Relationship Id="rId4" Type="http://schemas.openxmlformats.org/officeDocument/2006/relationships/image" Target="../media/image14.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tif"/><Relationship Id="rId3" Type="http://schemas.openxmlformats.org/officeDocument/2006/relationships/image" Target="../media/image17.tif"/><Relationship Id="rId4" Type="http://schemas.openxmlformats.org/officeDocument/2006/relationships/image" Target="../media/image18.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tif"/><Relationship Id="rId3" Type="http://schemas.openxmlformats.org/officeDocument/2006/relationships/image" Target="../media/image21.tif"/><Relationship Id="rId4" Type="http://schemas.openxmlformats.org/officeDocument/2006/relationships/image" Target="../media/image22.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3.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 Id="rId3" Type="http://schemas.openxmlformats.org/officeDocument/2006/relationships/image" Target="../media/image5.tif"/><Relationship Id="rId4" Type="http://schemas.openxmlformats.org/officeDocument/2006/relationships/image" Target="../media/image6.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ph type="title"/>
          </p:nvPr>
        </p:nvSpPr>
        <p:spPr>
          <a:prstGeom prst="rect">
            <a:avLst/>
          </a:prstGeom>
        </p:spPr>
        <p:txBody>
          <a:bodyPr/>
          <a:lstStyle>
            <a:lvl1pPr>
              <a:defRPr spc="1279" sz="8000"/>
            </a:lvl1pPr>
          </a:lstStyle>
          <a:p>
            <a:pPr lvl="0">
              <a:defRPr cap="none" spc="0" sz="1800">
                <a:solidFill>
                  <a:srgbClr val="000000"/>
                </a:solidFill>
              </a:defRPr>
            </a:pPr>
            <a:r>
              <a:rPr cap="all" spc="1279" sz="8000">
                <a:solidFill>
                  <a:srgbClr val="FFFFFF"/>
                </a:solidFill>
              </a:rPr>
              <a:t>Australia </a:t>
            </a:r>
          </a:p>
        </p:txBody>
      </p:sp>
      <p:sp>
        <p:nvSpPr>
          <p:cNvPr id="37" name="Shape 37"/>
          <p:cNvSpPr/>
          <p:nvPr>
            <p:ph type="body" idx="1"/>
          </p:nvPr>
        </p:nvSpPr>
        <p:spPr>
          <a:prstGeom prst="rect">
            <a:avLst/>
          </a:prstGeom>
        </p:spPr>
        <p:txBody>
          <a:bodyPr/>
          <a:lstStyle/>
          <a:p>
            <a:pPr lvl="0">
              <a:defRPr cap="none" spc="0" sz="1800">
                <a:solidFill>
                  <a:srgbClr val="000000"/>
                </a:solidFill>
              </a:defRPr>
            </a:pPr>
            <a:r>
              <a:rPr cap="all" spc="384" sz="2400">
                <a:solidFill>
                  <a:srgbClr val="55D7FF"/>
                </a:solidFill>
              </a:rPr>
              <a:t>welcome to </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body" idx="1"/>
          </p:nvPr>
        </p:nvSpPr>
        <p:spPr>
          <a:prstGeom prst="rect">
            <a:avLst/>
          </a:prstGeom>
        </p:spPr>
        <p:txBody>
          <a:bodyPr/>
          <a:lstStyle/>
          <a:p>
            <a:pPr lvl="0" marL="0" indent="0" defTabSz="416052">
              <a:spcBef>
                <a:spcPts val="1800"/>
              </a:spcBef>
              <a:buClrTx/>
              <a:buSzTx/>
              <a:buNone/>
              <a:defRPr sz="1800">
                <a:solidFill>
                  <a:srgbClr val="000000"/>
                </a:solidFill>
              </a:defRPr>
            </a:pPr>
            <a:r>
              <a:rPr sz="2275">
                <a:solidFill>
                  <a:srgbClr val="FFFFFF"/>
                </a:solidFill>
                <a:latin typeface="Times Roman"/>
                <a:ea typeface="Times Roman"/>
                <a:cs typeface="Times Roman"/>
                <a:sym typeface="Times Roman"/>
              </a:rPr>
              <a:t>Subsequent to </a:t>
            </a:r>
            <a:r>
              <a:rPr sz="2275" u="sng">
                <a:solidFill>
                  <a:srgbClr val="FFFFFF"/>
                </a:solidFill>
                <a:uFill>
                  <a:solidFill>
                    <a:srgbClr val="336699"/>
                  </a:solidFill>
                </a:uFill>
                <a:latin typeface="Times Roman"/>
                <a:ea typeface="Times Roman"/>
                <a:cs typeface="Times Roman"/>
                <a:sym typeface="Times Roman"/>
                <a:hlinkClick r:id="rId2" invalidUrl="" action="" tgtFrame="" tooltip="" history="1" highlightClick="0" endSnd="0"/>
              </a:rPr>
              <a:t>Federation</a:t>
            </a:r>
            <a:r>
              <a:rPr sz="2275">
                <a:solidFill>
                  <a:srgbClr val="FFFFFF"/>
                </a:solidFill>
                <a:latin typeface="Times Roman"/>
                <a:ea typeface="Times Roman"/>
                <a:cs typeface="Times Roman"/>
                <a:sym typeface="Times Roman"/>
              </a:rPr>
              <a:t> in 1901, the </a:t>
            </a:r>
            <a:r>
              <a:rPr sz="2275" u="sng">
                <a:solidFill>
                  <a:srgbClr val="FFFFFF"/>
                </a:solidFill>
                <a:uFill>
                  <a:solidFill>
                    <a:srgbClr val="336699"/>
                  </a:solidFill>
                </a:uFill>
                <a:latin typeface="Times Roman"/>
                <a:ea typeface="Times Roman"/>
                <a:cs typeface="Times Roman"/>
                <a:sym typeface="Times Roman"/>
                <a:hlinkClick r:id="rId3" invalidUrl="" action="" tgtFrame="" tooltip="" history="1" highlightClick="0" endSnd="0"/>
              </a:rPr>
              <a:t>Commonwealth Parliament was formed</a:t>
            </a:r>
            <a:r>
              <a:rPr sz="2275">
                <a:solidFill>
                  <a:srgbClr val="FFFFFF"/>
                </a:solidFill>
                <a:latin typeface="Times Roman"/>
                <a:ea typeface="Times Roman"/>
                <a:cs typeface="Times Roman"/>
                <a:sym typeface="Times Roman"/>
              </a:rPr>
              <a:t>. The grand opening ceremony was held on 9 May 1901 in Melbourne's Exhibition Building. The Commonwealth Parliament continued to sit in Melbourne as the site of the national capital was not yet decided.</a:t>
            </a:r>
            <a:endParaRPr sz="2275">
              <a:solidFill>
                <a:srgbClr val="FFFFFF"/>
              </a:solidFill>
              <a:latin typeface="Times Roman"/>
              <a:ea typeface="Times Roman"/>
              <a:cs typeface="Times Roman"/>
              <a:sym typeface="Times Roman"/>
            </a:endParaRPr>
          </a:p>
          <a:p>
            <a:pPr lvl="0" marL="0" indent="0" defTabSz="416052">
              <a:spcBef>
                <a:spcPts val="1800"/>
              </a:spcBef>
              <a:buClrTx/>
              <a:buSzTx/>
              <a:buNone/>
              <a:defRPr sz="1800">
                <a:solidFill>
                  <a:srgbClr val="000000"/>
                </a:solidFill>
              </a:defRPr>
            </a:pPr>
            <a:r>
              <a:rPr sz="2275">
                <a:solidFill>
                  <a:srgbClr val="FFFFFF"/>
                </a:solidFill>
                <a:latin typeface="Times Roman"/>
                <a:ea typeface="Times Roman"/>
                <a:cs typeface="Times Roman"/>
                <a:sym typeface="Times Roman"/>
              </a:rPr>
              <a:t>The New South Wales Government commissioned a report suggesting possible locations for the seat of Government for the new Commonwealth of Australia. The report suggested three places—Bombala, Yass-Canberra, and Orange—which made it to a short list, and suggested others which were rejected: Albury, Tumut, Cooma and Armidale.</a:t>
            </a:r>
            <a:endParaRPr sz="2275">
              <a:solidFill>
                <a:srgbClr val="FFFFFF"/>
              </a:solidFill>
              <a:latin typeface="Times Roman"/>
              <a:ea typeface="Times Roman"/>
              <a:cs typeface="Times Roman"/>
              <a:sym typeface="Times Roman"/>
            </a:endParaRPr>
          </a:p>
          <a:p>
            <a:pPr lvl="0" marL="0" indent="0" defTabSz="416052">
              <a:spcBef>
                <a:spcPts val="1800"/>
              </a:spcBef>
              <a:buClrTx/>
              <a:buSzTx/>
              <a:buNone/>
              <a:defRPr sz="1800">
                <a:solidFill>
                  <a:srgbClr val="000000"/>
                </a:solidFill>
              </a:defRPr>
            </a:pPr>
            <a:r>
              <a:rPr sz="2275">
                <a:solidFill>
                  <a:srgbClr val="FFFFFF"/>
                </a:solidFill>
                <a:latin typeface="Times Roman"/>
                <a:ea typeface="Times Roman"/>
                <a:cs typeface="Times Roman"/>
                <a:sym typeface="Times Roman"/>
              </a:rPr>
              <a:t>The decision for the Yass-Canberra option was made in 1908 by the Commonwealth Parliament and shortly afterwards the Commonwealth surveyor, Charles Scrivener, was dispatched to choose a site. His instructions were to choose somewhere picturesque, distinctive, and with views.</a:t>
            </a:r>
            <a:endParaRPr sz="2275">
              <a:solidFill>
                <a:srgbClr val="FFFFFF"/>
              </a:solidFill>
              <a:latin typeface="Times Roman"/>
              <a:ea typeface="Times Roman"/>
              <a:cs typeface="Times Roman"/>
              <a:sym typeface="Times Roman"/>
            </a:endParaRPr>
          </a:p>
          <a:p>
            <a:pPr lvl="0" marL="0" indent="0" defTabSz="416052">
              <a:spcBef>
                <a:spcPts val="1800"/>
              </a:spcBef>
              <a:buClrTx/>
              <a:buSzTx/>
              <a:buNone/>
              <a:defRPr sz="1800">
                <a:solidFill>
                  <a:srgbClr val="000000"/>
                </a:solidFill>
              </a:defRPr>
            </a:pPr>
            <a:r>
              <a:rPr sz="2275">
                <a:solidFill>
                  <a:srgbClr val="FFFFFF"/>
                </a:solidFill>
                <a:latin typeface="Times Roman"/>
                <a:ea typeface="Times Roman"/>
                <a:cs typeface="Times Roman"/>
                <a:sym typeface="Times Roman"/>
              </a:rPr>
              <a:t>The Australian Capital Territory was declared on 1 January 1911 and an international competition to design the new capital city of Australia was held. More than 130 entries were received in the competition and the winning entry was submitted by American architect Walter Burley Griffin and his partner and wife, Marion Mahony Griffin.</a:t>
            </a:r>
            <a:endParaRPr sz="2275">
              <a:solidFill>
                <a:srgbClr val="FFFFFF"/>
              </a:solidFill>
              <a:latin typeface="Times Roman"/>
              <a:ea typeface="Times Roman"/>
              <a:cs typeface="Times Roman"/>
              <a:sym typeface="Times Roman"/>
            </a:endParaRPr>
          </a:p>
          <a:p>
            <a:pPr lvl="0" marL="0" indent="0" defTabSz="416052">
              <a:spcBef>
                <a:spcPts val="1800"/>
              </a:spcBef>
              <a:buClrTx/>
              <a:buSzTx/>
              <a:buNone/>
              <a:defRPr sz="1800">
                <a:solidFill>
                  <a:srgbClr val="000000"/>
                </a:solidFill>
              </a:defRPr>
            </a:pPr>
            <a:r>
              <a:rPr sz="2275">
                <a:solidFill>
                  <a:srgbClr val="FFFFFF"/>
                </a:solidFill>
                <a:latin typeface="Times Roman"/>
                <a:ea typeface="Times Roman"/>
                <a:cs typeface="Times Roman"/>
                <a:sym typeface="Times Roman"/>
              </a:rPr>
              <a:t>The first Commonwealth </a:t>
            </a:r>
            <a:r>
              <a:rPr sz="2275" u="sng">
                <a:solidFill>
                  <a:srgbClr val="FFFFFF"/>
                </a:solidFill>
                <a:uFill>
                  <a:solidFill>
                    <a:srgbClr val="336699"/>
                  </a:solidFill>
                </a:uFill>
                <a:latin typeface="Times Roman"/>
                <a:ea typeface="Times Roman"/>
                <a:cs typeface="Times Roman"/>
                <a:sym typeface="Times Roman"/>
                <a:hlinkClick r:id="rId4" invalidUrl="" action="" tgtFrame="" tooltip="" history="1" highlightClick="0" endSnd="0"/>
              </a:rPr>
              <a:t>Parliament House opened</a:t>
            </a:r>
            <a:r>
              <a:rPr sz="2275">
                <a:solidFill>
                  <a:srgbClr val="FFFFFF"/>
                </a:solidFill>
                <a:latin typeface="Times Roman"/>
                <a:ea typeface="Times Roman"/>
                <a:cs typeface="Times Roman"/>
                <a:sym typeface="Times Roman"/>
              </a:rPr>
              <a:t> in Canberra in 1927. The Australian Capital Territory became a </a:t>
            </a:r>
            <a:r>
              <a:rPr sz="2275" u="sng">
                <a:solidFill>
                  <a:srgbClr val="FFFFFF"/>
                </a:solidFill>
                <a:uFill>
                  <a:solidFill>
                    <a:srgbClr val="336699"/>
                  </a:solidFill>
                </a:uFill>
                <a:latin typeface="Times Roman"/>
                <a:ea typeface="Times Roman"/>
                <a:cs typeface="Times Roman"/>
                <a:sym typeface="Times Roman"/>
                <a:hlinkClick r:id="rId5" invalidUrl="" action="" tgtFrame="" tooltip="" history="1" highlightClick="0" endSnd="0"/>
              </a:rPr>
              <a:t>self-governing territory</a:t>
            </a:r>
            <a:r>
              <a:rPr sz="2275">
                <a:solidFill>
                  <a:srgbClr val="FFFFFF"/>
                </a:solidFill>
                <a:latin typeface="Times Roman"/>
                <a:ea typeface="Times Roman"/>
                <a:cs typeface="Times Roman"/>
                <a:sym typeface="Times Roman"/>
              </a:rPr>
              <a:t> in 1989.</a:t>
            </a:r>
          </a:p>
        </p:txBody>
      </p:sp>
    </p:spTree>
  </p:cSld>
  <p:clrMapOvr>
    <a:masterClrMapping/>
  </p:clrMapOvr>
  <p:transition spd="slow"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nvSpPr>
        <p:spPr>
          <a:xfrm>
            <a:off x="1350640" y="697230"/>
            <a:ext cx="10303521" cy="4599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457200">
              <a:spcBef>
                <a:spcPts val="1300"/>
              </a:spcBef>
              <a:defRPr sz="1800">
                <a:solidFill>
                  <a:srgbClr val="000000"/>
                </a:solidFill>
              </a:defRPr>
            </a:pPr>
            <a:r>
              <a:rPr sz="4000">
                <a:solidFill>
                  <a:srgbClr val="FF2E00"/>
                </a:solidFill>
                <a:latin typeface="Times Roman"/>
                <a:ea typeface="Times Roman"/>
                <a:cs typeface="Times Roman"/>
                <a:sym typeface="Times Roman"/>
              </a:rPr>
              <a:t>Old Parliament House</a:t>
            </a:r>
            <a:endParaRPr sz="4000">
              <a:solidFill>
                <a:srgbClr val="FF2E00"/>
              </a:solidFill>
              <a:latin typeface="Times Roman"/>
              <a:ea typeface="Times Roman"/>
              <a:cs typeface="Times Roman"/>
              <a:sym typeface="Times Roman"/>
            </a:endParaRPr>
          </a:p>
          <a:p>
            <a:pPr lvl="0" defTabSz="457200">
              <a:spcBef>
                <a:spcPts val="2000"/>
              </a:spcBef>
              <a:defRPr sz="1800">
                <a:solidFill>
                  <a:srgbClr val="000000"/>
                </a:solidFill>
              </a:defRPr>
            </a:pPr>
            <a:r>
              <a:rPr u="sng">
                <a:solidFill>
                  <a:srgbClr val="FFFFFF"/>
                </a:solidFill>
                <a:uFill>
                  <a:solidFill>
                    <a:srgbClr val="336699"/>
                  </a:solidFill>
                </a:uFill>
                <a:latin typeface="Times Roman"/>
                <a:ea typeface="Times Roman"/>
                <a:cs typeface="Times Roman"/>
                <a:sym typeface="Times Roman"/>
                <a:hlinkClick r:id="rId2" invalidUrl="" action="" tgtFrame="" tooltip="" history="1" highlightClick="0" endSnd="0"/>
              </a:rPr>
              <a:t>Old Parliament House</a:t>
            </a:r>
            <a:r>
              <a:rPr>
                <a:solidFill>
                  <a:srgbClr val="FFFFFF"/>
                </a:solidFill>
                <a:latin typeface="Times Roman"/>
                <a:ea typeface="Times Roman"/>
                <a:cs typeface="Times Roman"/>
                <a:sym typeface="Times Roman"/>
              </a:rPr>
              <a:t> opened in 1927 and served as the home of Federal Parliament until 1988. In Canberra's early years the House was the social, geographic and political heart of the new Australian capital. Over time, this impressive building became synonymous with some of the country's most important moments including Australia's declaration of war in 1939 and the dismissal of Gough Whitlam's Labor Government in 1975.</a:t>
            </a:r>
            <a:endParaRPr>
              <a:solidFill>
                <a:srgbClr val="FFFFFF"/>
              </a:solidFill>
              <a:latin typeface="Times Roman"/>
              <a:ea typeface="Times Roman"/>
              <a:cs typeface="Times Roman"/>
              <a:sym typeface="Times Roman"/>
            </a:endParaRPr>
          </a:p>
          <a:p>
            <a:pPr lvl="0" defTabSz="457200">
              <a:spcBef>
                <a:spcPts val="2000"/>
              </a:spcBef>
              <a:defRPr sz="1800">
                <a:solidFill>
                  <a:srgbClr val="000000"/>
                </a:solidFill>
              </a:defRPr>
            </a:pPr>
            <a:r>
              <a:rPr>
                <a:solidFill>
                  <a:srgbClr val="FFFFFF"/>
                </a:solidFill>
                <a:latin typeface="Times Roman"/>
                <a:ea typeface="Times Roman"/>
                <a:cs typeface="Times Roman"/>
                <a:sym typeface="Times Roman"/>
              </a:rPr>
              <a:t>The sixty years during which Old Parliament House served as a working parliament were a time of enormous change for Australia. The country grew from an Imperial Dominion to a nation in its own right. Over that time, Old Parliament House was the theatre in which the politics of the day were played out and momentous decisions made.</a:t>
            </a:r>
            <a:endParaRPr>
              <a:solidFill>
                <a:srgbClr val="FFFFFF"/>
              </a:solidFill>
              <a:latin typeface="Times Roman"/>
              <a:ea typeface="Times Roman"/>
              <a:cs typeface="Times Roman"/>
              <a:sym typeface="Times Roman"/>
            </a:endParaRPr>
          </a:p>
          <a:p>
            <a:pPr lvl="0" defTabSz="457200">
              <a:spcBef>
                <a:spcPts val="2000"/>
              </a:spcBef>
              <a:defRPr sz="1800">
                <a:solidFill>
                  <a:srgbClr val="000000"/>
                </a:solidFill>
              </a:defRPr>
            </a:pPr>
            <a:r>
              <a:rPr>
                <a:solidFill>
                  <a:srgbClr val="FFFFFF"/>
                </a:solidFill>
                <a:latin typeface="Times Roman"/>
                <a:ea typeface="Times Roman"/>
                <a:cs typeface="Times Roman"/>
                <a:sym typeface="Times Roman"/>
              </a:rPr>
              <a:t>The significance of Old Parliament House today lies in its historical and social value to the Australian people. The House is a nationally significant 'museum of itself' and of Australia's political heritage - so, as well as being a popular tourist destination, it is also a precious place which needs conservation.</a:t>
            </a:r>
          </a:p>
        </p:txBody>
      </p:sp>
      <p:pic>
        <p:nvPicPr>
          <p:cNvPr id="69" name="pasted-image.tif"/>
          <p:cNvPicPr/>
          <p:nvPr/>
        </p:nvPicPr>
        <p:blipFill>
          <a:blip r:embed="rId3">
            <a:extLst/>
          </a:blip>
          <a:stretch>
            <a:fillRect/>
          </a:stretch>
        </p:blipFill>
        <p:spPr>
          <a:xfrm>
            <a:off x="3327400" y="5435203"/>
            <a:ext cx="6350000" cy="4216401"/>
          </a:xfrm>
          <a:prstGeom prst="rect">
            <a:avLst/>
          </a:prstGeom>
          <a:ln w="12700">
            <a:miter lim="400000"/>
          </a:ln>
        </p:spPr>
      </p:pic>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 name="pasted-image-filtered.jpeg"/>
          <p:cNvPicPr/>
          <p:nvPr/>
        </p:nvPicPr>
        <p:blipFill>
          <a:blip r:embed="rId2">
            <a:alphaModFix amt="71052"/>
            <a:extLst/>
          </a:blip>
          <a:srcRect l="0" t="0" r="35696" b="0"/>
          <a:stretch>
            <a:fillRect/>
          </a:stretch>
        </p:blipFill>
        <p:spPr>
          <a:xfrm>
            <a:off x="3423921" y="-116979"/>
            <a:ext cx="9599929" cy="9987558"/>
          </a:xfrm>
          <a:prstGeom prst="rect">
            <a:avLst/>
          </a:prstGeom>
          <a:ln w="12700">
            <a:miter lim="400000"/>
          </a:ln>
        </p:spPr>
      </p:pic>
      <p:sp>
        <p:nvSpPr>
          <p:cNvPr id="72" name="Shape 72"/>
          <p:cNvSpPr/>
          <p:nvPr>
            <p:ph type="title"/>
          </p:nvPr>
        </p:nvSpPr>
        <p:spPr>
          <a:prstGeom prst="rect">
            <a:avLst/>
          </a:prstGeom>
        </p:spPr>
        <p:txBody>
          <a:bodyPr/>
          <a:lstStyle>
            <a:lvl1pPr defTabSz="448055">
              <a:spcBef>
                <a:spcPts val="1200"/>
              </a:spcBef>
              <a:defRPr cap="none" spc="0" sz="6370">
                <a:latin typeface="Times Roman"/>
                <a:ea typeface="Times Roman"/>
                <a:cs typeface="Times Roman"/>
                <a:sym typeface="Times Roman"/>
              </a:defRPr>
            </a:lvl1pPr>
          </a:lstStyle>
          <a:p>
            <a:pPr lvl="0">
              <a:defRPr sz="1800">
                <a:solidFill>
                  <a:srgbClr val="000000"/>
                </a:solidFill>
              </a:defRPr>
            </a:pPr>
            <a:r>
              <a:rPr sz="6370">
                <a:solidFill>
                  <a:srgbClr val="FFFFFF"/>
                </a:solidFill>
              </a:rPr>
              <a:t>Canberra today</a:t>
            </a:r>
          </a:p>
        </p:txBody>
      </p:sp>
      <p:sp>
        <p:nvSpPr>
          <p:cNvPr id="73" name="Shape 73"/>
          <p:cNvSpPr/>
          <p:nvPr>
            <p:ph type="body" idx="1"/>
          </p:nvPr>
        </p:nvSpPr>
        <p:spPr>
          <a:xfrm>
            <a:off x="254000" y="2131268"/>
            <a:ext cx="4490244" cy="6752382"/>
          </a:xfrm>
          <a:prstGeom prst="rect">
            <a:avLst/>
          </a:prstGeom>
        </p:spPr>
        <p:txBody>
          <a:bodyPr/>
          <a:lstStyle/>
          <a:p>
            <a:pPr lvl="0" marL="0" indent="0" defTabSz="411479">
              <a:spcBef>
                <a:spcPts val="1800"/>
              </a:spcBef>
              <a:buClrTx/>
              <a:buSzTx/>
              <a:buNone/>
              <a:defRPr sz="1800">
                <a:solidFill>
                  <a:srgbClr val="000000"/>
                </a:solidFill>
              </a:defRPr>
            </a:pPr>
            <a:r>
              <a:rPr>
                <a:solidFill>
                  <a:srgbClr val="FFFFFF"/>
                </a:solidFill>
                <a:latin typeface="Times Roman"/>
                <a:ea typeface="Times Roman"/>
                <a:cs typeface="Times Roman"/>
                <a:sym typeface="Times Roman"/>
              </a:rPr>
              <a:t>Today Canberra has become a hub for western New South Wales, as well as a major tourist destination for Australians and international visitors. People visit the national capital because it is the seat of federal government, and also because it boasts many major Australian cultural organisations and important cultural landmarks like the </a:t>
            </a:r>
            <a:r>
              <a:rPr u="sng">
                <a:solidFill>
                  <a:srgbClr val="FFFFFF"/>
                </a:solidFill>
                <a:uFill>
                  <a:solidFill>
                    <a:srgbClr val="336699"/>
                  </a:solidFill>
                </a:uFill>
                <a:latin typeface="Times Roman"/>
                <a:ea typeface="Times Roman"/>
                <a:cs typeface="Times Roman"/>
                <a:sym typeface="Times Roman"/>
                <a:hlinkClick r:id="rId3" invalidUrl="" action="" tgtFrame="" tooltip="" history="1" highlightClick="0" endSnd="0"/>
              </a:rPr>
              <a:t>Australian War Memorial</a:t>
            </a:r>
            <a:r>
              <a:rPr>
                <a:solidFill>
                  <a:srgbClr val="FFFFFF"/>
                </a:solidFill>
                <a:latin typeface="Times Roman"/>
                <a:ea typeface="Times Roman"/>
                <a:cs typeface="Times Roman"/>
                <a:sym typeface="Times Roman"/>
              </a:rPr>
              <a:t>, the </a:t>
            </a:r>
            <a:r>
              <a:rPr u="sng">
                <a:solidFill>
                  <a:srgbClr val="FFFFFF"/>
                </a:solidFill>
                <a:uFill>
                  <a:solidFill>
                    <a:srgbClr val="336699"/>
                  </a:solidFill>
                </a:uFill>
                <a:latin typeface="Times Roman"/>
                <a:ea typeface="Times Roman"/>
                <a:cs typeface="Times Roman"/>
                <a:sym typeface="Times Roman"/>
                <a:hlinkClick r:id="rId4" invalidUrl="" action="" tgtFrame="" tooltip="" history="1" highlightClick="0" endSnd="0"/>
              </a:rPr>
              <a:t>National Gallery of Australia</a:t>
            </a:r>
            <a:r>
              <a:rPr>
                <a:solidFill>
                  <a:srgbClr val="FFFFFF"/>
                </a:solidFill>
                <a:latin typeface="Times Roman"/>
                <a:ea typeface="Times Roman"/>
                <a:cs typeface="Times Roman"/>
                <a:sym typeface="Times Roman"/>
              </a:rPr>
              <a:t>, the </a:t>
            </a:r>
            <a:r>
              <a:rPr u="sng">
                <a:solidFill>
                  <a:srgbClr val="FFFFFF"/>
                </a:solidFill>
                <a:uFill>
                  <a:solidFill>
                    <a:srgbClr val="336699"/>
                  </a:solidFill>
                </a:uFill>
                <a:latin typeface="Times Roman"/>
                <a:ea typeface="Times Roman"/>
                <a:cs typeface="Times Roman"/>
                <a:sym typeface="Times Roman"/>
                <a:hlinkClick r:id="rId5" invalidUrl="" action="" tgtFrame="" tooltip="" history="1" highlightClick="0" endSnd="0"/>
              </a:rPr>
              <a:t>High Court</a:t>
            </a:r>
            <a:r>
              <a:rPr>
                <a:solidFill>
                  <a:srgbClr val="FFFFFF"/>
                </a:solidFill>
                <a:latin typeface="Times Roman"/>
                <a:ea typeface="Times Roman"/>
                <a:cs typeface="Times Roman"/>
                <a:sym typeface="Times Roman"/>
              </a:rPr>
              <a:t>, </a:t>
            </a:r>
            <a:r>
              <a:rPr u="sng">
                <a:solidFill>
                  <a:srgbClr val="FFFFFF"/>
                </a:solidFill>
                <a:uFill>
                  <a:solidFill>
                    <a:srgbClr val="336699"/>
                  </a:solidFill>
                </a:uFill>
                <a:latin typeface="Times Roman"/>
                <a:ea typeface="Times Roman"/>
                <a:cs typeface="Times Roman"/>
                <a:sym typeface="Times Roman"/>
                <a:hlinkClick r:id="rId6" invalidUrl="" action="" tgtFrame="" tooltip="" history="1" highlightClick="0" endSnd="0"/>
              </a:rPr>
              <a:t>Parliament House</a:t>
            </a:r>
            <a:r>
              <a:rPr>
                <a:solidFill>
                  <a:srgbClr val="FFFFFF"/>
                </a:solidFill>
                <a:latin typeface="Times Roman"/>
                <a:ea typeface="Times Roman"/>
                <a:cs typeface="Times Roman"/>
                <a:sym typeface="Times Roman"/>
              </a:rPr>
              <a:t>, the </a:t>
            </a:r>
            <a:r>
              <a:rPr u="sng">
                <a:solidFill>
                  <a:srgbClr val="FFFFFF"/>
                </a:solidFill>
                <a:uFill>
                  <a:solidFill>
                    <a:srgbClr val="336699"/>
                  </a:solidFill>
                </a:uFill>
                <a:latin typeface="Times Roman"/>
                <a:ea typeface="Times Roman"/>
                <a:cs typeface="Times Roman"/>
                <a:sym typeface="Times Roman"/>
                <a:hlinkClick r:id="rId7" invalidUrl="" action="" tgtFrame="" tooltip="" history="1" highlightClick="0" endSnd="0"/>
              </a:rPr>
              <a:t>Museum of Australian Democracy at Old Parliament House</a:t>
            </a:r>
            <a:r>
              <a:rPr>
                <a:solidFill>
                  <a:srgbClr val="FFFFFF"/>
                </a:solidFill>
                <a:latin typeface="Times Roman"/>
                <a:ea typeface="Times Roman"/>
                <a:cs typeface="Times Roman"/>
                <a:sym typeface="Times Roman"/>
              </a:rPr>
              <a:t>, the </a:t>
            </a:r>
            <a:r>
              <a:rPr u="sng">
                <a:solidFill>
                  <a:srgbClr val="FFFFFF"/>
                </a:solidFill>
                <a:uFill>
                  <a:solidFill>
                    <a:srgbClr val="336699"/>
                  </a:solidFill>
                </a:uFill>
                <a:latin typeface="Times Roman"/>
                <a:ea typeface="Times Roman"/>
                <a:cs typeface="Times Roman"/>
                <a:sym typeface="Times Roman"/>
                <a:hlinkClick r:id="rId8" invalidUrl="" action="" tgtFrame="" tooltip="" history="1" highlightClick="0" endSnd="0"/>
              </a:rPr>
              <a:t>Aboriginal Tent Embassy</a:t>
            </a:r>
            <a:r>
              <a:rPr>
                <a:solidFill>
                  <a:srgbClr val="FFFFFF"/>
                </a:solidFill>
                <a:latin typeface="Times Roman"/>
                <a:ea typeface="Times Roman"/>
                <a:cs typeface="Times Roman"/>
                <a:sym typeface="Times Roman"/>
              </a:rPr>
              <a:t>, and the </a:t>
            </a:r>
            <a:r>
              <a:rPr u="sng">
                <a:solidFill>
                  <a:srgbClr val="FFFFFF"/>
                </a:solidFill>
                <a:uFill>
                  <a:solidFill>
                    <a:srgbClr val="336699"/>
                  </a:solidFill>
                </a:uFill>
                <a:latin typeface="Times Roman"/>
                <a:ea typeface="Times Roman"/>
                <a:cs typeface="Times Roman"/>
                <a:sym typeface="Times Roman"/>
                <a:hlinkClick r:id="rId9" invalidUrl="" action="" tgtFrame="" tooltip="" history="1" highlightClick="0" endSnd="0"/>
              </a:rPr>
              <a:t>National Library of Australia</a:t>
            </a:r>
            <a:r>
              <a:rPr>
                <a:solidFill>
                  <a:srgbClr val="FFFFFF"/>
                </a:solidFill>
                <a:latin typeface="Times Roman"/>
                <a:ea typeface="Times Roman"/>
                <a:cs typeface="Times Roman"/>
                <a:sym typeface="Times Roman"/>
              </a:rPr>
              <a:t>.</a:t>
            </a:r>
            <a:endParaRPr>
              <a:solidFill>
                <a:srgbClr val="FFFFFF"/>
              </a:solidFill>
              <a:latin typeface="Times Roman"/>
              <a:ea typeface="Times Roman"/>
              <a:cs typeface="Times Roman"/>
              <a:sym typeface="Times Roman"/>
            </a:endParaRPr>
          </a:p>
          <a:p>
            <a:pPr lvl="0" marL="0" indent="0" defTabSz="411479">
              <a:spcBef>
                <a:spcPts val="1800"/>
              </a:spcBef>
              <a:buClrTx/>
              <a:buSzTx/>
              <a:buNone/>
              <a:defRPr sz="1800">
                <a:solidFill>
                  <a:srgbClr val="000000"/>
                </a:solidFill>
              </a:defRPr>
            </a:pPr>
            <a:r>
              <a:rPr>
                <a:solidFill>
                  <a:srgbClr val="FFFFFF"/>
                </a:solidFill>
                <a:latin typeface="Times Roman"/>
                <a:ea typeface="Times Roman"/>
                <a:cs typeface="Times Roman"/>
                <a:sym typeface="Times Roman"/>
              </a:rPr>
              <a:t>Canberra Day is held on the second Monday in March each year, the culmination of a 10 day </a:t>
            </a:r>
            <a:r>
              <a:rPr u="sng">
                <a:solidFill>
                  <a:srgbClr val="FFFFFF"/>
                </a:solidFill>
                <a:uFill>
                  <a:solidFill>
                    <a:srgbClr val="336699"/>
                  </a:solidFill>
                </a:uFill>
                <a:latin typeface="Times Roman"/>
                <a:ea typeface="Times Roman"/>
                <a:cs typeface="Times Roman"/>
                <a:sym typeface="Times Roman"/>
                <a:hlinkClick r:id="rId10" invalidUrl="" action="" tgtFrame="" tooltip="" history="1" highlightClick="0" endSnd="0"/>
              </a:rPr>
              <a:t>Celebrate Canberra festival</a:t>
            </a:r>
            <a:r>
              <a:rPr>
                <a:solidFill>
                  <a:srgbClr val="FFFFFF"/>
                </a:solidFill>
                <a:latin typeface="Times Roman"/>
                <a:ea typeface="Times Roman"/>
                <a:cs typeface="Times Roman"/>
                <a:sym typeface="Times Roman"/>
              </a:rPr>
              <a:t> where Canberrans are able to celebrate the physical beauty, and cultural diversity and vibrancy of their city. The Day commemorates and celebrates the official founding of Canberra on 12 March 1913. The Canberra Citizen of the Year is named at this time.</a:t>
            </a:r>
          </a:p>
        </p:txBody>
      </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nvSpPr>
        <p:spPr>
          <a:xfrm>
            <a:off x="1270000" y="1162050"/>
            <a:ext cx="10464800" cy="1092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700"/>
            </a:lvl1pPr>
          </a:lstStyle>
          <a:p>
            <a:pPr lvl="0">
              <a:defRPr sz="1800">
                <a:solidFill>
                  <a:srgbClr val="000000"/>
                </a:solidFill>
              </a:defRPr>
            </a:pPr>
            <a:r>
              <a:rPr sz="5700">
                <a:solidFill>
                  <a:srgbClr val="FFFFFF"/>
                </a:solidFill>
              </a:rPr>
              <a:t>special attention for …</a:t>
            </a:r>
          </a:p>
        </p:txBody>
      </p:sp>
      <p:pic>
        <p:nvPicPr>
          <p:cNvPr id="76" name="4426_Sydney-Australia.png-628x250-filtered.png"/>
          <p:cNvPicPr/>
          <p:nvPr/>
        </p:nvPicPr>
        <p:blipFill>
          <a:blip r:embed="rId2">
            <a:extLst/>
          </a:blip>
          <a:srcRect l="7800" t="0" r="7800" b="0"/>
          <a:stretch>
            <a:fillRect/>
          </a:stretch>
        </p:blipFill>
        <p:spPr>
          <a:xfrm>
            <a:off x="-19050" y="3613150"/>
            <a:ext cx="13004800" cy="6134100"/>
          </a:xfrm>
          <a:prstGeom prst="rect">
            <a:avLst/>
          </a:prstGeom>
          <a:ln w="12700">
            <a:miter lim="400000"/>
          </a:ln>
        </p:spPr>
      </p:pic>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pasted-image.tif"/>
          <p:cNvPicPr/>
          <p:nvPr/>
        </p:nvPicPr>
        <p:blipFill>
          <a:blip r:embed="rId2">
            <a:extLst/>
          </a:blip>
          <a:stretch>
            <a:fillRect/>
          </a:stretch>
        </p:blipFill>
        <p:spPr>
          <a:xfrm>
            <a:off x="6502400" y="4879052"/>
            <a:ext cx="6502400" cy="4876801"/>
          </a:xfrm>
          <a:prstGeom prst="rect">
            <a:avLst/>
          </a:prstGeom>
          <a:ln w="12700">
            <a:miter lim="400000"/>
          </a:ln>
        </p:spPr>
      </p:pic>
      <p:pic>
        <p:nvPicPr>
          <p:cNvPr id="79" name="pasted-image.tif"/>
          <p:cNvPicPr/>
          <p:nvPr/>
        </p:nvPicPr>
        <p:blipFill>
          <a:blip r:embed="rId3">
            <a:extLst/>
          </a:blip>
          <a:srcRect l="1532" t="1532" r="1532" b="1532"/>
          <a:stretch>
            <a:fillRect/>
          </a:stretch>
        </p:blipFill>
        <p:spPr>
          <a:xfrm>
            <a:off x="6502400" y="0"/>
            <a:ext cx="6502400" cy="4876800"/>
          </a:xfrm>
          <a:prstGeom prst="rect">
            <a:avLst/>
          </a:prstGeom>
          <a:ln w="12700">
            <a:miter lim="400000"/>
          </a:ln>
        </p:spPr>
      </p:pic>
      <p:pic>
        <p:nvPicPr>
          <p:cNvPr id="80" name="pasted-image.tif"/>
          <p:cNvPicPr/>
          <p:nvPr/>
        </p:nvPicPr>
        <p:blipFill>
          <a:blip r:embed="rId4">
            <a:extLst/>
          </a:blip>
          <a:srcRect l="24484" t="0" r="17194" b="0"/>
          <a:stretch>
            <a:fillRect/>
          </a:stretch>
        </p:blipFill>
        <p:spPr>
          <a:xfrm>
            <a:off x="0" y="-55179"/>
            <a:ext cx="6502400" cy="6968358"/>
          </a:xfrm>
          <a:prstGeom prst="rect">
            <a:avLst/>
          </a:prstGeom>
          <a:ln w="12700">
            <a:miter lim="400000"/>
          </a:ln>
          <a:effectLst>
            <a:reflection blurRad="0" stA="100000" stPos="0" endA="0" endPos="40000" dist="0" dir="5400000" fadeDir="5400000" sx="100000" sy="-100000" kx="0" ky="0" algn="bl" rotWithShape="0"/>
          </a:effectLst>
        </p:spPr>
      </p:pic>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2" name="Shape 82"/>
          <p:cNvSpPr/>
          <p:nvPr/>
        </p:nvSpPr>
        <p:spPr>
          <a:xfrm>
            <a:off x="311345" y="1257299"/>
            <a:ext cx="12382110" cy="546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457200">
              <a:spcBef>
                <a:spcPts val="1500"/>
              </a:spcBef>
              <a:defRPr sz="1800">
                <a:solidFill>
                  <a:srgbClr val="000000"/>
                </a:solidFill>
              </a:defRPr>
            </a:pPr>
            <a:r>
              <a:rPr sz="2300">
                <a:latin typeface="Times Roman"/>
                <a:ea typeface="Times Roman"/>
                <a:cs typeface="Times Roman"/>
                <a:sym typeface="Times Roman"/>
              </a:rPr>
              <a:t>Sydney is the most populous city in Australia and the state capital of New South Wales. Built around the attractions of a working harbor, Sydney is the largest and most dynamic economy in the country, with a highly skilled, multi-lingual workforce and quality lifestyle.</a:t>
            </a:r>
            <a:endParaRPr sz="2300">
              <a:latin typeface="Times Roman"/>
              <a:ea typeface="Times Roman"/>
              <a:cs typeface="Times Roman"/>
              <a:sym typeface="Times Roman"/>
            </a:endParaRPr>
          </a:p>
          <a:p>
            <a:pPr lvl="0" defTabSz="457200">
              <a:spcBef>
                <a:spcPts val="1500"/>
              </a:spcBef>
              <a:defRPr sz="1800">
                <a:solidFill>
                  <a:srgbClr val="000000"/>
                </a:solidFill>
              </a:defRPr>
            </a:pPr>
            <a:r>
              <a:rPr sz="2300">
                <a:latin typeface="Times Roman"/>
                <a:ea typeface="Times Roman"/>
                <a:cs typeface="Times Roman"/>
                <a:sym typeface="Times Roman"/>
              </a:rPr>
              <a:t>The visual excitement and variety of the harbor city is matched by the diversity and energy of its four million people. High-rise buildings of the central business district look across the water at green headlands of national parks and comfortable garden suburbs. To the west, the World Heritage Blue Mountains stand as a spectacular barrier to the inland, while the ever-changing moods of the Pacific Ocean dominate the beaches, which stretch for miles north and south from the forbidding cliffs of Sydney Heads.  Sydney’s cultural scene is vibrant. The unique Sydney Opera House with its graceful sails is home to the Australian Opera, Sydney Symphony Orchestra and Australian Chamber Orchestra, as well as the Australian Ballet and the Sydney Theatre Company.</a:t>
            </a:r>
            <a:endParaRPr sz="2300">
              <a:latin typeface="Times Roman"/>
              <a:ea typeface="Times Roman"/>
              <a:cs typeface="Times Roman"/>
              <a:sym typeface="Times Roman"/>
            </a:endParaRPr>
          </a:p>
          <a:p>
            <a:pPr lvl="0" defTabSz="457200">
              <a:spcBef>
                <a:spcPts val="1500"/>
              </a:spcBef>
              <a:defRPr sz="1800">
                <a:solidFill>
                  <a:srgbClr val="000000"/>
                </a:solidFill>
              </a:defRPr>
            </a:pPr>
            <a:r>
              <a:rPr sz="2300">
                <a:latin typeface="Times Roman"/>
                <a:ea typeface="Times Roman"/>
                <a:cs typeface="Times Roman"/>
                <a:sym typeface="Times Roman"/>
              </a:rPr>
              <a:t>Sydney experiences year round temperature climate. Sydney’s subtropical climate gives average temperatures ranging from 16 C in the winter months to 26 C in summer.  November is spring in Australia, a time of year when you can enjoy average maximum temperature of 24 C/ 75 F.</a:t>
            </a:r>
          </a:p>
        </p:txBody>
      </p:sp>
      <p:pic>
        <p:nvPicPr>
          <p:cNvPr id="83" name="pasted-image.tif"/>
          <p:cNvPicPr/>
          <p:nvPr/>
        </p:nvPicPr>
        <p:blipFill>
          <a:blip r:embed="rId2">
            <a:extLst/>
          </a:blip>
          <a:stretch>
            <a:fillRect/>
          </a:stretch>
        </p:blipFill>
        <p:spPr>
          <a:xfrm>
            <a:off x="2371973" y="7132094"/>
            <a:ext cx="10271423" cy="2265755"/>
          </a:xfrm>
          <a:prstGeom prst="rect">
            <a:avLst/>
          </a:prstGeom>
          <a:ln w="12700">
            <a:miter lim="400000"/>
          </a:ln>
        </p:spPr>
      </p:pic>
      <p:sp>
        <p:nvSpPr>
          <p:cNvPr id="84" name="Shape 84"/>
          <p:cNvSpPr/>
          <p:nvPr/>
        </p:nvSpPr>
        <p:spPr>
          <a:xfrm flipV="1">
            <a:off x="857101" y="1043632"/>
            <a:ext cx="11290598" cy="1"/>
          </a:xfrm>
          <a:prstGeom prst="line">
            <a:avLst/>
          </a:prstGeom>
          <a:ln w="12700">
            <a:solidFill>
              <a:srgbClr val="F1B441"/>
            </a:solidFill>
            <a:miter lim="400000"/>
          </a:ln>
        </p:spPr>
        <p:txBody>
          <a:bodyPr lIns="50800" tIns="50800" rIns="50800" bIns="50800" anchor="ctr"/>
          <a:lstStyle/>
          <a:p>
            <a:pPr lvl="0">
              <a:defRPr cap="all" spc="384" sz="2400">
                <a:solidFill>
                  <a:srgbClr val="55D7FF"/>
                </a:solidFill>
                <a:latin typeface="Avenir Next Medium"/>
                <a:ea typeface="Avenir Next Medium"/>
                <a:cs typeface="Avenir Next Medium"/>
                <a:sym typeface="Avenir Next Medium"/>
              </a:defRPr>
            </a:pPr>
          </a:p>
        </p:txBody>
      </p:sp>
      <p:sp>
        <p:nvSpPr>
          <p:cNvPr id="85" name="Shape 85"/>
          <p:cNvSpPr/>
          <p:nvPr/>
        </p:nvSpPr>
        <p:spPr>
          <a:xfrm>
            <a:off x="4816093" y="146050"/>
            <a:ext cx="3372613"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4000"/>
              <a:t>About Sydney</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 name="Kelsey_Creek-Dittmer_Mountains.jpg"/>
          <p:cNvPicPr/>
          <p:nvPr/>
        </p:nvPicPr>
        <p:blipFill>
          <a:blip r:embed="rId2">
            <a:extLst/>
          </a:blip>
          <a:srcRect l="17593" t="0" r="17593" b="0"/>
          <a:stretch>
            <a:fillRect/>
          </a:stretch>
        </p:blipFill>
        <p:spPr>
          <a:xfrm>
            <a:off x="0" y="2717800"/>
            <a:ext cx="13004800" cy="7035800"/>
          </a:xfrm>
          <a:prstGeom prst="rect">
            <a:avLst/>
          </a:prstGeom>
          <a:ln w="12700">
            <a:miter lim="400000"/>
          </a:ln>
        </p:spPr>
      </p:pic>
      <p:sp>
        <p:nvSpPr>
          <p:cNvPr id="88" name="Shape 88"/>
          <p:cNvSpPr/>
          <p:nvPr>
            <p:ph type="title"/>
          </p:nvPr>
        </p:nvSpPr>
        <p:spPr>
          <a:prstGeom prst="rect">
            <a:avLst/>
          </a:prstGeom>
        </p:spPr>
        <p:txBody>
          <a:bodyPr/>
          <a:lstStyle>
            <a:lvl1pPr defTabSz="572516">
              <a:defRPr spc="972" sz="6076"/>
            </a:lvl1pPr>
          </a:lstStyle>
          <a:p>
            <a:pPr lvl="0">
              <a:defRPr cap="none" spc="0" sz="1800">
                <a:solidFill>
                  <a:srgbClr val="000000"/>
                </a:solidFill>
              </a:defRPr>
            </a:pPr>
            <a:r>
              <a:rPr cap="all" spc="972" sz="6076">
                <a:solidFill>
                  <a:srgbClr val="FFFFFF"/>
                </a:solidFill>
              </a:rPr>
              <a:t>Wildlife of Australia </a:t>
            </a:r>
          </a:p>
        </p:txBody>
      </p:sp>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 name="pasted-image.tif"/>
          <p:cNvPicPr/>
          <p:nvPr/>
        </p:nvPicPr>
        <p:blipFill>
          <a:blip r:embed="rId2">
            <a:extLst/>
          </a:blip>
          <a:srcRect l="0" t="0" r="0" b="260"/>
          <a:stretch>
            <a:fillRect/>
          </a:stretch>
        </p:blipFill>
        <p:spPr>
          <a:xfrm>
            <a:off x="6521450" y="4889500"/>
            <a:ext cx="6502400" cy="4864100"/>
          </a:xfrm>
          <a:prstGeom prst="rect">
            <a:avLst/>
          </a:prstGeom>
          <a:ln w="12700">
            <a:miter lim="400000"/>
          </a:ln>
        </p:spPr>
      </p:pic>
      <p:sp>
        <p:nvSpPr>
          <p:cNvPr id="91" name="Shape 91"/>
          <p:cNvSpPr/>
          <p:nvPr>
            <p:ph type="body" idx="1"/>
          </p:nvPr>
        </p:nvSpPr>
        <p:spPr>
          <a:xfrm>
            <a:off x="266700" y="5126186"/>
            <a:ext cx="5981204" cy="4221014"/>
          </a:xfrm>
          <a:prstGeom prst="rect">
            <a:avLst/>
          </a:prstGeom>
        </p:spPr>
        <p:txBody>
          <a:bodyPr/>
          <a:lstStyle/>
          <a:p>
            <a:pPr lvl="0" marL="0" indent="0" defTabSz="448055">
              <a:spcBef>
                <a:spcPts val="0"/>
              </a:spcBef>
              <a:buClrTx/>
              <a:buSzTx/>
              <a:buNone/>
              <a:defRPr sz="1800">
                <a:solidFill>
                  <a:srgbClr val="000000"/>
                </a:solidFill>
              </a:defRPr>
            </a:pPr>
            <a:r>
              <a:rPr sz="2058">
                <a:solidFill>
                  <a:srgbClr val="FFFFFF"/>
                </a:solidFill>
                <a:latin typeface="Verdana"/>
                <a:ea typeface="Verdana"/>
                <a:cs typeface="Verdana"/>
                <a:sym typeface="Verdana"/>
              </a:rPr>
              <a:t>Australia is home to many animals not found anywhere else in the world.</a:t>
            </a:r>
            <a:endParaRPr sz="2058">
              <a:solidFill>
                <a:srgbClr val="FFFFFF"/>
              </a:solidFill>
              <a:latin typeface="Verdana"/>
              <a:ea typeface="Verdana"/>
              <a:cs typeface="Verdana"/>
              <a:sym typeface="Verdana"/>
            </a:endParaRPr>
          </a:p>
          <a:p>
            <a:pPr lvl="0" marL="0" indent="0" defTabSz="448055">
              <a:spcBef>
                <a:spcPts val="0"/>
              </a:spcBef>
              <a:buClrTx/>
              <a:buSzTx/>
              <a:buNone/>
              <a:defRPr sz="1800">
                <a:solidFill>
                  <a:srgbClr val="000000"/>
                </a:solidFill>
              </a:defRPr>
            </a:pPr>
            <a:r>
              <a:rPr sz="2058">
                <a:solidFill>
                  <a:srgbClr val="FFFFFF"/>
                </a:solidFill>
                <a:latin typeface="Verdana"/>
                <a:ea typeface="Verdana"/>
                <a:cs typeface="Verdana"/>
                <a:sym typeface="Verdana"/>
              </a:rPr>
              <a:t>These include the kangaroos</a:t>
            </a:r>
            <a:endParaRPr sz="2058">
              <a:solidFill>
                <a:srgbClr val="FFFFFF"/>
              </a:solidFill>
              <a:latin typeface="Verdana"/>
              <a:ea typeface="Verdana"/>
              <a:cs typeface="Verdana"/>
              <a:sym typeface="Verdana"/>
            </a:endParaRPr>
          </a:p>
          <a:p>
            <a:pPr lvl="0" marL="0" indent="0" defTabSz="448055">
              <a:spcBef>
                <a:spcPts val="0"/>
              </a:spcBef>
              <a:buClrTx/>
              <a:buSzTx/>
              <a:buNone/>
              <a:defRPr sz="1800">
                <a:solidFill>
                  <a:srgbClr val="000000"/>
                </a:solidFill>
              </a:defRPr>
            </a:pPr>
            <a:r>
              <a:rPr sz="2058">
                <a:solidFill>
                  <a:srgbClr val="FFFFFF"/>
                </a:solidFill>
                <a:latin typeface="Verdana"/>
                <a:ea typeface="Verdana"/>
                <a:cs typeface="Verdana"/>
                <a:sym typeface="Verdana"/>
              </a:rPr>
              <a:t>and the koala.</a:t>
            </a:r>
            <a:endParaRPr sz="2058">
              <a:solidFill>
                <a:srgbClr val="FFFFFF"/>
              </a:solidFill>
              <a:latin typeface="Verdana"/>
              <a:ea typeface="Verdana"/>
              <a:cs typeface="Verdana"/>
              <a:sym typeface="Verdana"/>
            </a:endParaRPr>
          </a:p>
          <a:p>
            <a:pPr lvl="0" marL="0" indent="0" defTabSz="448055">
              <a:spcBef>
                <a:spcPts val="0"/>
              </a:spcBef>
              <a:buClrTx/>
              <a:buSzTx/>
              <a:buNone/>
              <a:defRPr sz="1800">
                <a:solidFill>
                  <a:srgbClr val="000000"/>
                </a:solidFill>
              </a:defRPr>
            </a:pPr>
            <a:endParaRPr sz="2058">
              <a:solidFill>
                <a:srgbClr val="FFFFFF"/>
              </a:solidFill>
              <a:latin typeface="Verdana"/>
              <a:ea typeface="Verdana"/>
              <a:cs typeface="Verdana"/>
              <a:sym typeface="Verdana"/>
            </a:endParaRPr>
          </a:p>
          <a:p>
            <a:pPr lvl="0" marL="0" indent="0" defTabSz="448055">
              <a:spcBef>
                <a:spcPts val="0"/>
              </a:spcBef>
              <a:buClrTx/>
              <a:buSzTx/>
              <a:buNone/>
              <a:defRPr sz="1800">
                <a:solidFill>
                  <a:srgbClr val="000000"/>
                </a:solidFill>
              </a:defRPr>
            </a:pPr>
            <a:r>
              <a:rPr sz="2058">
                <a:solidFill>
                  <a:srgbClr val="FFFFFF"/>
                </a:solidFill>
                <a:latin typeface="Verdana"/>
                <a:ea typeface="Verdana"/>
                <a:cs typeface="Verdana"/>
                <a:sym typeface="Verdana"/>
              </a:rPr>
              <a:t>Off the northeast coast of Australia is the Great Barrier Reef. The Great Barrier Reef is over 1,200 miles of coral. It has developed over the last million years, and is now the largest living structure in the world.</a:t>
            </a:r>
            <a:endParaRPr sz="2058">
              <a:solidFill>
                <a:srgbClr val="FFFFFF"/>
              </a:solidFill>
              <a:latin typeface="Verdana"/>
              <a:ea typeface="Verdana"/>
              <a:cs typeface="Verdana"/>
              <a:sym typeface="Verdana"/>
            </a:endParaRPr>
          </a:p>
          <a:p>
            <a:pPr lvl="0" marL="0" indent="0" defTabSz="448055">
              <a:spcBef>
                <a:spcPts val="0"/>
              </a:spcBef>
              <a:buClrTx/>
              <a:buSzTx/>
              <a:buNone/>
              <a:defRPr sz="1800">
                <a:solidFill>
                  <a:srgbClr val="000000"/>
                </a:solidFill>
              </a:defRPr>
            </a:pPr>
            <a:r>
              <a:rPr sz="2058">
                <a:solidFill>
                  <a:srgbClr val="FFFFFF"/>
                </a:solidFill>
                <a:latin typeface="Verdana"/>
                <a:ea typeface="Verdana"/>
                <a:cs typeface="Verdana"/>
                <a:sym typeface="Verdana"/>
              </a:rPr>
              <a:t>It is home to many sharks and thousands of different types of tropical fish.</a:t>
            </a:r>
          </a:p>
        </p:txBody>
      </p:sp>
      <p:pic>
        <p:nvPicPr>
          <p:cNvPr id="92" name="pasted-image.tif"/>
          <p:cNvPicPr/>
          <p:nvPr/>
        </p:nvPicPr>
        <p:blipFill>
          <a:blip r:embed="rId3">
            <a:extLst/>
          </a:blip>
          <a:stretch>
            <a:fillRect/>
          </a:stretch>
        </p:blipFill>
        <p:spPr>
          <a:xfrm>
            <a:off x="3202614" y="13493"/>
            <a:ext cx="6262791" cy="4864101"/>
          </a:xfrm>
          <a:prstGeom prst="rect">
            <a:avLst/>
          </a:prstGeom>
          <a:ln w="12700">
            <a:miter lim="400000"/>
          </a:ln>
        </p:spPr>
      </p:pic>
      <p:pic>
        <p:nvPicPr>
          <p:cNvPr id="93" name="pasted-image.tif"/>
          <p:cNvPicPr/>
          <p:nvPr/>
        </p:nvPicPr>
        <p:blipFill>
          <a:blip r:embed="rId4">
            <a:extLst/>
          </a:blip>
          <a:stretch>
            <a:fillRect/>
          </a:stretch>
        </p:blipFill>
        <p:spPr>
          <a:xfrm>
            <a:off x="9412701" y="13493"/>
            <a:ext cx="3662726" cy="4864101"/>
          </a:xfrm>
          <a:prstGeom prst="rect">
            <a:avLst/>
          </a:prstGeom>
          <a:ln w="12700">
            <a:miter lim="400000"/>
          </a:ln>
        </p:spPr>
      </p:pic>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 name="pasted-image.tif"/>
          <p:cNvPicPr/>
          <p:nvPr/>
        </p:nvPicPr>
        <p:blipFill>
          <a:blip r:embed="rId2">
            <a:extLst/>
          </a:blip>
          <a:srcRect l="0" t="6261" r="0" b="14810"/>
          <a:stretch>
            <a:fillRect/>
          </a:stretch>
        </p:blipFill>
        <p:spPr>
          <a:xfrm>
            <a:off x="0" y="2717800"/>
            <a:ext cx="13004800" cy="7035800"/>
          </a:xfrm>
          <a:prstGeom prst="rect">
            <a:avLst/>
          </a:prstGeom>
          <a:ln w="12700">
            <a:miter lim="400000"/>
          </a:ln>
        </p:spPr>
      </p:pic>
      <p:sp>
        <p:nvSpPr>
          <p:cNvPr id="96" name="Shape 96"/>
          <p:cNvSpPr/>
          <p:nvPr>
            <p:ph type="title"/>
          </p:nvPr>
        </p:nvSpPr>
        <p:spPr>
          <a:prstGeom prst="rect">
            <a:avLst/>
          </a:prstGeom>
        </p:spPr>
        <p:txBody>
          <a:bodyPr/>
          <a:lstStyle>
            <a:lvl1pPr defTabSz="320039">
              <a:spcBef>
                <a:spcPts val="1200"/>
              </a:spcBef>
              <a:defRPr b="1" cap="none" spc="0" sz="5600">
                <a:latin typeface="Symbol"/>
                <a:ea typeface="Symbol"/>
                <a:cs typeface="Symbol"/>
                <a:sym typeface="Symbol"/>
              </a:defRPr>
            </a:lvl1pPr>
          </a:lstStyle>
          <a:p>
            <a:pPr lvl="0">
              <a:defRPr b="0" sz="1800">
                <a:solidFill>
                  <a:srgbClr val="000000"/>
                </a:solidFill>
              </a:defRPr>
            </a:pPr>
            <a:r>
              <a:rPr b="1" sz="5600">
                <a:solidFill>
                  <a:srgbClr val="FFFFFF"/>
                </a:solidFill>
              </a:rPr>
              <a:t>Population and Culture, Language </a:t>
            </a:r>
          </a:p>
        </p:txBody>
      </p:sp>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nvSpPr>
        <p:spPr>
          <a:xfrm>
            <a:off x="1270000" y="3644899"/>
            <a:ext cx="10464800" cy="193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3000">
                <a:latin typeface="Verdana"/>
                <a:ea typeface="Verdana"/>
                <a:cs typeface="Verdana"/>
                <a:sym typeface="Verdana"/>
              </a:defRPr>
            </a:lvl1pPr>
          </a:lstStyle>
          <a:p>
            <a:pPr lvl="0">
              <a:defRPr sz="1800">
                <a:solidFill>
                  <a:srgbClr val="000000"/>
                </a:solidFill>
              </a:defRPr>
            </a:pPr>
            <a:r>
              <a:rPr sz="3000">
                <a:solidFill>
                  <a:srgbClr val="FFFFFF"/>
                </a:solidFill>
              </a:rPr>
              <a:t>Australia is still heavily influenced by its British and European origins. The Australian government is now making major efforts to preserve Australia's culture, including that of the Aboringines.</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 name="pasted-image.tif"/>
          <p:cNvPicPr/>
          <p:nvPr/>
        </p:nvPicPr>
        <p:blipFill>
          <a:blip r:embed="rId2">
            <a:extLst/>
          </a:blip>
          <a:stretch>
            <a:fillRect/>
          </a:stretch>
        </p:blipFill>
        <p:spPr>
          <a:xfrm>
            <a:off x="0" y="0"/>
            <a:ext cx="13004800" cy="9753600"/>
          </a:xfrm>
          <a:prstGeom prst="rect">
            <a:avLst/>
          </a:prstGeom>
          <a:ln w="12700">
            <a:miter lim="400000"/>
          </a:ln>
        </p:spPr>
      </p:pic>
      <p:sp>
        <p:nvSpPr>
          <p:cNvPr id="40" name="Shape 40"/>
          <p:cNvSpPr/>
          <p:nvPr>
            <p:ph type="title"/>
          </p:nvPr>
        </p:nvSpPr>
        <p:spPr>
          <a:xfrm>
            <a:off x="660400" y="1009650"/>
            <a:ext cx="11684000" cy="1460500"/>
          </a:xfrm>
          <a:prstGeom prst="rect">
            <a:avLst/>
          </a:prstGeom>
        </p:spPr>
        <p:txBody>
          <a:bodyPr/>
          <a:lstStyle>
            <a:lvl1pPr defTabSz="457200">
              <a:spcBef>
                <a:spcPts val="1800"/>
              </a:spcBef>
              <a:defRPr b="1" cap="none" spc="0" sz="6000">
                <a:latin typeface="Times Roman"/>
                <a:ea typeface="Times Roman"/>
                <a:cs typeface="Times Roman"/>
                <a:sym typeface="Times Roman"/>
              </a:defRPr>
            </a:lvl1pPr>
          </a:lstStyle>
          <a:p>
            <a:pPr lvl="0">
              <a:defRPr b="0" sz="1800">
                <a:solidFill>
                  <a:srgbClr val="000000"/>
                </a:solidFill>
              </a:defRPr>
            </a:pPr>
            <a:r>
              <a:rPr b="1" sz="6000">
                <a:solidFill>
                  <a:srgbClr val="FFFFFF"/>
                </a:solidFill>
              </a:rPr>
              <a:t>Key Facts</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 name="pasted-image.tif"/>
          <p:cNvPicPr/>
          <p:nvPr/>
        </p:nvPicPr>
        <p:blipFill>
          <a:blip r:embed="rId2">
            <a:extLst/>
          </a:blip>
          <a:srcRect l="12461" t="0" r="12461" b="0"/>
          <a:stretch>
            <a:fillRect/>
          </a:stretch>
        </p:blipFill>
        <p:spPr>
          <a:xfrm>
            <a:off x="6502400" y="4879052"/>
            <a:ext cx="6502400" cy="4876801"/>
          </a:xfrm>
          <a:prstGeom prst="rect">
            <a:avLst/>
          </a:prstGeom>
          <a:ln w="12700">
            <a:miter lim="400000"/>
          </a:ln>
        </p:spPr>
      </p:pic>
      <p:pic>
        <p:nvPicPr>
          <p:cNvPr id="101" name="pasted-image.tif"/>
          <p:cNvPicPr/>
          <p:nvPr/>
        </p:nvPicPr>
        <p:blipFill>
          <a:blip r:embed="rId3">
            <a:extLst/>
          </a:blip>
          <a:srcRect l="8795" t="0" r="16127" b="0"/>
          <a:stretch>
            <a:fillRect/>
          </a:stretch>
        </p:blipFill>
        <p:spPr>
          <a:xfrm>
            <a:off x="6502400" y="0"/>
            <a:ext cx="6502400" cy="4876800"/>
          </a:xfrm>
          <a:prstGeom prst="rect">
            <a:avLst/>
          </a:prstGeom>
          <a:ln w="12700">
            <a:miter lim="400000"/>
          </a:ln>
        </p:spPr>
      </p:pic>
      <p:pic>
        <p:nvPicPr>
          <p:cNvPr id="102" name="pasted-image.tif"/>
          <p:cNvPicPr/>
          <p:nvPr/>
        </p:nvPicPr>
        <p:blipFill>
          <a:blip r:embed="rId4">
            <a:extLst/>
          </a:blip>
          <a:srcRect l="27808" t="0" r="27808" b="0"/>
          <a:stretch>
            <a:fillRect/>
          </a:stretch>
        </p:blipFill>
        <p:spPr>
          <a:xfrm>
            <a:off x="0" y="0"/>
            <a:ext cx="6502400" cy="9753600"/>
          </a:xfrm>
          <a:prstGeom prst="rect">
            <a:avLst/>
          </a:prstGeom>
          <a:ln w="12700">
            <a:miter lim="400000"/>
          </a:ln>
        </p:spPr>
      </p:pic>
    </p:spTree>
  </p:cSld>
  <p:clrMapOvr>
    <a:masterClrMapping/>
  </p:clrMapOvr>
  <p:transition spd="slow"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nvSpPr>
        <p:spPr>
          <a:xfrm>
            <a:off x="437219" y="1436079"/>
            <a:ext cx="12130362" cy="6881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457200">
              <a:spcBef>
                <a:spcPts val="1900"/>
              </a:spcBef>
              <a:defRPr sz="1800">
                <a:solidFill>
                  <a:srgbClr val="000000"/>
                </a:solidFill>
              </a:defRPr>
            </a:pPr>
            <a:r>
              <a:rPr sz="1300">
                <a:solidFill>
                  <a:srgbClr val="FFFFFF"/>
                </a:solidFill>
                <a:latin typeface="Arial"/>
                <a:ea typeface="Arial"/>
                <a:cs typeface="Arial"/>
                <a:sym typeface="Arial"/>
              </a:rPr>
              <a:t> </a:t>
            </a:r>
            <a:r>
              <a:rPr sz="2000">
                <a:solidFill>
                  <a:srgbClr val="FFFFFF"/>
                </a:solidFill>
                <a:latin typeface="Arial"/>
                <a:ea typeface="Arial"/>
                <a:cs typeface="Arial"/>
                <a:sym typeface="Arial"/>
              </a:rPr>
              <a:t>Australia is a product of a unique blend of established traditions and new influences. The country’s original inhabitants, the Aboriginal and Torres Strait Islander peoples, are the custodians of one of the world’s oldest continuing cultural traditions. They have been living in Australia for at least 40 000 years and possibly up to 60 000 years.</a:t>
            </a:r>
            <a:endParaRPr sz="2000">
              <a:solidFill>
                <a:srgbClr val="FFFFFF"/>
              </a:solidFill>
              <a:latin typeface="Arial"/>
              <a:ea typeface="Arial"/>
              <a:cs typeface="Arial"/>
              <a:sym typeface="Arial"/>
            </a:endParaRPr>
          </a:p>
          <a:p>
            <a:pPr lvl="0" defTabSz="457200">
              <a:spcBef>
                <a:spcPts val="1900"/>
              </a:spcBef>
              <a:defRPr sz="1800">
                <a:solidFill>
                  <a:srgbClr val="000000"/>
                </a:solidFill>
              </a:defRPr>
            </a:pPr>
            <a:r>
              <a:rPr sz="2000">
                <a:solidFill>
                  <a:srgbClr val="FFFFFF"/>
                </a:solidFill>
                <a:latin typeface="Arial"/>
                <a:ea typeface="Arial"/>
                <a:cs typeface="Arial"/>
                <a:sym typeface="Arial"/>
              </a:rPr>
              <a:t>The rest of Australia’s people are migrants or descendants of migrants who have arrived in Australia from about 200 countries since Great Britain established the first European settlement at Sydney Cove in 1788.</a:t>
            </a:r>
            <a:endParaRPr sz="2000">
              <a:solidFill>
                <a:srgbClr val="FFFFFF"/>
              </a:solidFill>
              <a:latin typeface="Arial"/>
              <a:ea typeface="Arial"/>
              <a:cs typeface="Arial"/>
              <a:sym typeface="Arial"/>
            </a:endParaRPr>
          </a:p>
          <a:p>
            <a:pPr lvl="0" defTabSz="457200">
              <a:spcBef>
                <a:spcPts val="1900"/>
              </a:spcBef>
              <a:defRPr sz="1800">
                <a:solidFill>
                  <a:srgbClr val="000000"/>
                </a:solidFill>
              </a:defRPr>
            </a:pPr>
            <a:r>
              <a:rPr sz="2000">
                <a:solidFill>
                  <a:srgbClr val="FFFFFF"/>
                </a:solidFill>
                <a:latin typeface="Arial"/>
                <a:ea typeface="Arial"/>
                <a:cs typeface="Arial"/>
                <a:sym typeface="Arial"/>
              </a:rPr>
              <a:t>In 1945, Australia’s population was around 7 million people and was mainly Anglo–Celtic. Since then, more than 6.5 million migrants, including 675 000 refugees, have settled in Australia, significantly broadening its social and cultural profile.</a:t>
            </a:r>
            <a:endParaRPr sz="2000">
              <a:solidFill>
                <a:srgbClr val="FFFFFF"/>
              </a:solidFill>
              <a:latin typeface="Arial"/>
              <a:ea typeface="Arial"/>
              <a:cs typeface="Arial"/>
              <a:sym typeface="Arial"/>
            </a:endParaRPr>
          </a:p>
          <a:p>
            <a:pPr lvl="0" defTabSz="457200">
              <a:spcBef>
                <a:spcPts val="1900"/>
              </a:spcBef>
              <a:defRPr sz="1800">
                <a:solidFill>
                  <a:srgbClr val="000000"/>
                </a:solidFill>
              </a:defRPr>
            </a:pPr>
            <a:r>
              <a:rPr sz="2000">
                <a:solidFill>
                  <a:srgbClr val="FFFFFF"/>
                </a:solidFill>
                <a:latin typeface="Arial"/>
                <a:ea typeface="Arial"/>
                <a:cs typeface="Arial"/>
                <a:sym typeface="Arial"/>
              </a:rPr>
              <a:t>Today Australia has a population of nearly 23 million people. At 2009, about 25.6 per cent of the estimated resident population comprised those born overseas. Australian Bureau of Statistics projections from the 2006 census of the numbers of Aboriginal and Torres Strait Islander people suggest and Indigenous population of 575,552 people at 30 June 2011.</a:t>
            </a:r>
            <a:endParaRPr sz="2000">
              <a:solidFill>
                <a:srgbClr val="FFFFFF"/>
              </a:solidFill>
              <a:latin typeface="Arial"/>
              <a:ea typeface="Arial"/>
              <a:cs typeface="Arial"/>
              <a:sym typeface="Arial"/>
            </a:endParaRPr>
          </a:p>
          <a:p>
            <a:pPr lvl="0" defTabSz="457200">
              <a:spcBef>
                <a:spcPts val="1900"/>
              </a:spcBef>
              <a:defRPr sz="1800">
                <a:solidFill>
                  <a:srgbClr val="000000"/>
                </a:solidFill>
              </a:defRPr>
            </a:pPr>
            <a:r>
              <a:rPr sz="2000">
                <a:solidFill>
                  <a:srgbClr val="FFFFFF"/>
                </a:solidFill>
                <a:latin typeface="Arial"/>
                <a:ea typeface="Arial"/>
                <a:cs typeface="Arial"/>
                <a:sym typeface="Arial"/>
              </a:rPr>
              <a:t>Many of the people who have come to Australia since 1945 were motivated by a commitment to family, or a desire to escape poverty, war or persecution. The first waves of migrants and refugees came mostly from Europe. Subsequent waves have come from the Asia–Pacific region, the Middle East and Africa.</a:t>
            </a:r>
            <a:endParaRPr sz="2000">
              <a:solidFill>
                <a:srgbClr val="FFFFFF"/>
              </a:solidFill>
              <a:latin typeface="Arial"/>
              <a:ea typeface="Arial"/>
              <a:cs typeface="Arial"/>
              <a:sym typeface="Arial"/>
            </a:endParaRPr>
          </a:p>
          <a:p>
            <a:pPr lvl="0" defTabSz="457200">
              <a:spcBef>
                <a:spcPts val="1900"/>
              </a:spcBef>
              <a:defRPr sz="1800">
                <a:solidFill>
                  <a:srgbClr val="000000"/>
                </a:solidFill>
              </a:defRPr>
            </a:pPr>
            <a:r>
              <a:rPr sz="2000">
                <a:solidFill>
                  <a:srgbClr val="FFFFFF"/>
                </a:solidFill>
                <a:latin typeface="Arial"/>
                <a:ea typeface="Arial"/>
                <a:cs typeface="Arial"/>
                <a:sym typeface="Arial"/>
              </a:rPr>
              <a:t>Migrants have enriched almost every aspect of Australian life, from business to the arts, from cooking to comedy and from science to sport. They, in turn, have adapted to Australia’s tolerant, informal and broadly egalitarian society.</a:t>
            </a:r>
          </a:p>
        </p:txBody>
      </p:sp>
    </p:spTree>
  </p:cSld>
  <p:clrMapOvr>
    <a:masterClrMapping/>
  </p:clrMapOvr>
  <p:transition spd="slow"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nvSpPr>
        <p:spPr>
          <a:xfrm>
            <a:off x="1270000" y="368300"/>
            <a:ext cx="104648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cap="all" spc="384" sz="2400">
                <a:solidFill>
                  <a:srgbClr val="55D7FF"/>
                </a:solidFill>
              </a:defRPr>
            </a:lvl1pPr>
          </a:lstStyle>
          <a:p>
            <a:pPr lvl="0">
              <a:defRPr cap="none" spc="0" sz="1800">
                <a:solidFill>
                  <a:srgbClr val="000000"/>
                </a:solidFill>
              </a:defRPr>
            </a:pPr>
            <a:r>
              <a:rPr cap="all" spc="384" sz="2400">
                <a:solidFill>
                  <a:srgbClr val="55D7FF"/>
                </a:solidFill>
              </a:rPr>
              <a:t>Key facts </a:t>
            </a:r>
          </a:p>
        </p:txBody>
      </p:sp>
      <p:sp>
        <p:nvSpPr>
          <p:cNvPr id="107" name="Shape 107"/>
          <p:cNvSpPr/>
          <p:nvPr/>
        </p:nvSpPr>
        <p:spPr>
          <a:xfrm>
            <a:off x="1270000" y="816747"/>
            <a:ext cx="10464800" cy="2436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endParaRPr sz="1900">
              <a:solidFill>
                <a:srgbClr val="FFFFFF"/>
              </a:solidFill>
              <a:latin typeface="Georgia"/>
              <a:ea typeface="Georgia"/>
              <a:cs typeface="Georgia"/>
              <a:sym typeface="Georgia"/>
            </a:endParaRPr>
          </a:p>
          <a:p>
            <a:pPr lvl="0" marL="457200" indent="-457200" algn="l" defTabSz="457200">
              <a:spcBef>
                <a:spcPts val="600"/>
              </a:spcBef>
              <a:tabLst>
                <a:tab pos="139700" algn="l"/>
                <a:tab pos="457200" algn="l"/>
              </a:tabLst>
              <a:defRPr sz="1800">
                <a:solidFill>
                  <a:srgbClr val="000000"/>
                </a:solidFill>
              </a:defRPr>
            </a:pPr>
            <a:r>
              <a:rPr sz="1900">
                <a:solidFill>
                  <a:srgbClr val="FFFFFF"/>
                </a:solidFill>
                <a:latin typeface="Arial"/>
                <a:ea typeface="Arial"/>
                <a:cs typeface="Arial"/>
                <a:sym typeface="Arial"/>
              </a:rPr>
              <a:t>	•	More than 6.5 million migrants have settled in Australia since 1945. English is the national language but other languages are valued.</a:t>
            </a:r>
            <a:endParaRPr sz="1900">
              <a:solidFill>
                <a:srgbClr val="FFFFFF"/>
              </a:solidFill>
              <a:latin typeface="Arial"/>
              <a:ea typeface="Arial"/>
              <a:cs typeface="Arial"/>
              <a:sym typeface="Arial"/>
            </a:endParaRPr>
          </a:p>
          <a:p>
            <a:pPr lvl="0" marL="457200" indent="-457200" algn="l" defTabSz="457200">
              <a:spcBef>
                <a:spcPts val="600"/>
              </a:spcBef>
              <a:tabLst>
                <a:tab pos="139700" algn="l"/>
                <a:tab pos="457200" algn="l"/>
              </a:tabLst>
              <a:defRPr sz="1800">
                <a:solidFill>
                  <a:srgbClr val="000000"/>
                </a:solidFill>
              </a:defRPr>
            </a:pPr>
            <a:r>
              <a:rPr sz="1900">
                <a:solidFill>
                  <a:srgbClr val="FFFFFF"/>
                </a:solidFill>
                <a:latin typeface="Arial"/>
                <a:ea typeface="Arial"/>
                <a:cs typeface="Arial"/>
                <a:sym typeface="Arial"/>
              </a:rPr>
              <a:t>	•	Australia is predominantly Christian but people are free to practice any religion they choose.</a:t>
            </a:r>
            <a:endParaRPr sz="1900">
              <a:solidFill>
                <a:srgbClr val="FFFFFF"/>
              </a:solidFill>
              <a:latin typeface="Arial"/>
              <a:ea typeface="Arial"/>
              <a:cs typeface="Arial"/>
              <a:sym typeface="Arial"/>
            </a:endParaRPr>
          </a:p>
          <a:p>
            <a:pPr lvl="0" marL="457200" indent="-457200" algn="l" defTabSz="457200">
              <a:spcBef>
                <a:spcPts val="600"/>
              </a:spcBef>
              <a:tabLst>
                <a:tab pos="139700" algn="l"/>
                <a:tab pos="457200" algn="l"/>
              </a:tabLst>
              <a:defRPr sz="1800">
                <a:solidFill>
                  <a:srgbClr val="000000"/>
                </a:solidFill>
              </a:defRPr>
            </a:pPr>
            <a:r>
              <a:rPr sz="1900">
                <a:solidFill>
                  <a:srgbClr val="FFFFFF"/>
                </a:solidFill>
                <a:latin typeface="Arial"/>
                <a:ea typeface="Arial"/>
                <a:cs typeface="Arial"/>
                <a:sym typeface="Arial"/>
              </a:rPr>
              <a:t>	•	Around 88 per cent of Australians go to at least one cultural event each year. More than 11 million Australians aged 15 or over take part in sport or other physical activity.</a:t>
            </a:r>
            <a:endParaRPr sz="1900">
              <a:solidFill>
                <a:srgbClr val="FFFFFF"/>
              </a:solidFill>
              <a:latin typeface="Arial"/>
              <a:ea typeface="Arial"/>
              <a:cs typeface="Arial"/>
              <a:sym typeface="Arial"/>
            </a:endParaRPr>
          </a:p>
          <a:p>
            <a:pPr lvl="0" marL="457200" indent="-457200" algn="l" defTabSz="457200">
              <a:spcBef>
                <a:spcPts val="600"/>
              </a:spcBef>
              <a:tabLst>
                <a:tab pos="139700" algn="l"/>
                <a:tab pos="457200" algn="l"/>
              </a:tabLst>
              <a:defRPr sz="1800">
                <a:solidFill>
                  <a:srgbClr val="000000"/>
                </a:solidFill>
              </a:defRPr>
            </a:pPr>
            <a:r>
              <a:rPr sz="1900">
                <a:solidFill>
                  <a:srgbClr val="FFFFFF"/>
                </a:solidFill>
                <a:latin typeface="Arial"/>
                <a:ea typeface="Arial"/>
                <a:cs typeface="Arial"/>
                <a:sym typeface="Arial"/>
              </a:rPr>
              <a:t>	•	Australia has one of the most diverse cuisines in the world but has no national dish.</a:t>
            </a:r>
          </a:p>
        </p:txBody>
      </p:sp>
      <p:pic>
        <p:nvPicPr>
          <p:cNvPr id="108" name="nature-landscapes_hdwallpaper_sunset-on-beach-in-noosa-np-australia_2344.jpg"/>
          <p:cNvPicPr/>
          <p:nvPr/>
        </p:nvPicPr>
        <p:blipFill>
          <a:blip r:embed="rId2">
            <a:extLst/>
          </a:blip>
          <a:srcRect l="0" t="8072" r="0" b="8072"/>
          <a:stretch>
            <a:fillRect/>
          </a:stretch>
        </p:blipFill>
        <p:spPr>
          <a:xfrm>
            <a:off x="0" y="3613150"/>
            <a:ext cx="13004800" cy="6134100"/>
          </a:xfrm>
          <a:prstGeom prst="rect">
            <a:avLst/>
          </a:prstGeom>
          <a:ln w="12700">
            <a:miter lim="400000"/>
          </a:ln>
        </p:spPr>
      </p:pic>
    </p:spTree>
  </p:cSld>
  <p:clrMapOvr>
    <a:masterClrMapping/>
  </p:clrMapOvr>
  <p:transition spd="slow" advClick="1">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title"/>
          </p:nvPr>
        </p:nvSpPr>
        <p:spPr>
          <a:prstGeom prst="rect">
            <a:avLst/>
          </a:prstGeom>
        </p:spPr>
        <p:txBody>
          <a:bodyPr/>
          <a:lstStyle>
            <a:lvl1pPr defTabSz="578358">
              <a:defRPr spc="982" sz="6138"/>
            </a:lvl1pPr>
          </a:lstStyle>
          <a:p>
            <a:pPr lvl="0">
              <a:defRPr cap="none" spc="0" sz="1800">
                <a:solidFill>
                  <a:srgbClr val="000000"/>
                </a:solidFill>
              </a:defRPr>
            </a:pPr>
            <a:r>
              <a:rPr cap="all" spc="982" sz="6138">
                <a:solidFill>
                  <a:srgbClr val="FFFFFF"/>
                </a:solidFill>
              </a:rPr>
              <a:t>thanks for your attention </a:t>
            </a:r>
          </a:p>
        </p:txBody>
      </p:sp>
      <p:sp>
        <p:nvSpPr>
          <p:cNvPr id="111" name="Shape 111"/>
          <p:cNvSpPr/>
          <p:nvPr/>
        </p:nvSpPr>
        <p:spPr>
          <a:xfrm>
            <a:off x="9332023" y="7302499"/>
            <a:ext cx="3357754" cy="218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000">
                <a:solidFill>
                  <a:srgbClr val="FFFFFF"/>
                </a:solidFill>
              </a:rPr>
              <a:t>by M.Potapenko</a:t>
            </a:r>
            <a:endParaRPr sz="3000">
              <a:solidFill>
                <a:srgbClr val="FFFFFF"/>
              </a:solidFill>
            </a:endParaRPr>
          </a:p>
          <a:p>
            <a:pPr lvl="0">
              <a:defRPr sz="1800">
                <a:solidFill>
                  <a:srgbClr val="000000"/>
                </a:solidFill>
              </a:defRPr>
            </a:pPr>
            <a:r>
              <a:rPr sz="3000">
                <a:solidFill>
                  <a:srgbClr val="FFFFFF"/>
                </a:solidFill>
              </a:rPr>
              <a:t>O.Danilets</a:t>
            </a:r>
            <a:endParaRPr sz="3000">
              <a:solidFill>
                <a:srgbClr val="FFFFFF"/>
              </a:solidFill>
            </a:endParaRPr>
          </a:p>
          <a:p>
            <a:pPr lvl="0">
              <a:defRPr sz="1800">
                <a:solidFill>
                  <a:srgbClr val="000000"/>
                </a:solidFill>
              </a:defRPr>
            </a:pPr>
            <a:r>
              <a:rPr sz="3000">
                <a:solidFill>
                  <a:srgbClr val="FFFFFF"/>
                </a:solidFill>
              </a:rPr>
              <a:t>S.Fesyuk</a:t>
            </a:r>
            <a:endParaRPr sz="3000">
              <a:solidFill>
                <a:srgbClr val="FFFFFF"/>
              </a:solidFill>
            </a:endParaRPr>
          </a:p>
          <a:p>
            <a:pPr lvl="0">
              <a:defRPr sz="1800">
                <a:solidFill>
                  <a:srgbClr val="000000"/>
                </a:solidFill>
              </a:defRPr>
            </a:pPr>
            <a:r>
              <a:rPr sz="3000">
                <a:solidFill>
                  <a:srgbClr val="FFFFFF"/>
                </a:solidFill>
              </a:rPr>
              <a:t>M.Andrzhievskaya </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 name="pasted-image.tif"/>
          <p:cNvPicPr/>
          <p:nvPr/>
        </p:nvPicPr>
        <p:blipFill>
          <a:blip r:embed="rId2">
            <a:extLst/>
          </a:blip>
          <a:stretch>
            <a:fillRect/>
          </a:stretch>
        </p:blipFill>
        <p:spPr>
          <a:xfrm>
            <a:off x="6521450" y="1981200"/>
            <a:ext cx="6502400" cy="5791200"/>
          </a:xfrm>
          <a:prstGeom prst="rect">
            <a:avLst/>
          </a:prstGeom>
          <a:ln w="12700">
            <a:miter lim="400000"/>
          </a:ln>
        </p:spPr>
      </p:pic>
      <p:sp>
        <p:nvSpPr>
          <p:cNvPr id="43" name="Shape 43"/>
          <p:cNvSpPr/>
          <p:nvPr>
            <p:ph type="body" idx="1"/>
          </p:nvPr>
        </p:nvSpPr>
        <p:spPr>
          <a:xfrm>
            <a:off x="660400" y="1847850"/>
            <a:ext cx="5080000" cy="6057900"/>
          </a:xfrm>
          <a:prstGeom prst="rect">
            <a:avLst/>
          </a:prstGeom>
        </p:spPr>
        <p:txBody>
          <a:bodyPr/>
          <a:lstStyle/>
          <a:p>
            <a:pPr lvl="0" marL="0" indent="0" defTabSz="443484">
              <a:spcBef>
                <a:spcPts val="0"/>
              </a:spcBef>
              <a:buClrTx/>
              <a:buSzTx/>
              <a:buNone/>
              <a:defRPr sz="1800">
                <a:solidFill>
                  <a:srgbClr val="000000"/>
                </a:solidFill>
              </a:defRPr>
            </a:pPr>
            <a:r>
              <a:rPr sz="2425">
                <a:solidFill>
                  <a:srgbClr val="FFFFFF"/>
                </a:solidFill>
                <a:latin typeface="Verdana"/>
                <a:ea typeface="Verdana"/>
                <a:cs typeface="Verdana"/>
                <a:sym typeface="Verdana"/>
              </a:rPr>
              <a:t> Australia is the sixth largest country in the world. Australia is an island, surrounded by water. It is located on the smallest continent in the world.</a:t>
            </a: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r>
              <a:rPr sz="2425">
                <a:solidFill>
                  <a:srgbClr val="FFFFFF"/>
                </a:solidFill>
                <a:latin typeface="Verdana"/>
                <a:ea typeface="Verdana"/>
                <a:cs typeface="Verdana"/>
                <a:sym typeface="Verdana"/>
              </a:rPr>
              <a:t> Population: 17.5 million</a:t>
            </a: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r>
              <a:rPr sz="2425">
                <a:solidFill>
                  <a:srgbClr val="FFFFFF"/>
                </a:solidFill>
                <a:latin typeface="Verdana"/>
                <a:ea typeface="Verdana"/>
                <a:cs typeface="Verdana"/>
                <a:sym typeface="Verdana"/>
              </a:rPr>
              <a:t> Geographic size: 2.97 million square miles</a:t>
            </a: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r>
              <a:rPr sz="2425">
                <a:solidFill>
                  <a:srgbClr val="FFFFFF"/>
                </a:solidFill>
                <a:latin typeface="Verdana"/>
                <a:ea typeface="Verdana"/>
                <a:cs typeface="Verdana"/>
                <a:sym typeface="Verdana"/>
              </a:rPr>
              <a:t> Capital: Canberra</a:t>
            </a: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endParaRPr sz="2425">
              <a:solidFill>
                <a:srgbClr val="FFFFFF"/>
              </a:solidFill>
              <a:latin typeface="Verdana"/>
              <a:ea typeface="Verdana"/>
              <a:cs typeface="Verdana"/>
              <a:sym typeface="Verdana"/>
            </a:endParaRPr>
          </a:p>
          <a:p>
            <a:pPr lvl="0" marL="0" indent="0" defTabSz="443484">
              <a:spcBef>
                <a:spcPts val="0"/>
              </a:spcBef>
              <a:buClrTx/>
              <a:buSzTx/>
              <a:buNone/>
              <a:defRPr sz="1800">
                <a:solidFill>
                  <a:srgbClr val="000000"/>
                </a:solidFill>
              </a:defRPr>
            </a:pPr>
            <a:r>
              <a:rPr sz="2425">
                <a:solidFill>
                  <a:srgbClr val="FFFFFF"/>
                </a:solidFill>
                <a:latin typeface="Verdana"/>
                <a:ea typeface="Verdana"/>
                <a:cs typeface="Verdana"/>
                <a:sym typeface="Verdana"/>
              </a:rPr>
              <a:t> Major cities and population: Brisbane, Sydney, Perth, Melbourne, and Adelaide.</a:t>
            </a:r>
          </a:p>
        </p:txBody>
      </p:sp>
      <p:pic>
        <p:nvPicPr>
          <p:cNvPr id="44" name="pasted-image.tif"/>
          <p:cNvPicPr/>
          <p:nvPr/>
        </p:nvPicPr>
        <p:blipFill>
          <a:blip r:embed="rId3">
            <a:extLst/>
          </a:blip>
          <a:stretch>
            <a:fillRect/>
          </a:stretch>
        </p:blipFill>
        <p:spPr>
          <a:xfrm>
            <a:off x="5230167" y="6265812"/>
            <a:ext cx="1549401" cy="2514601"/>
          </a:xfrm>
          <a:prstGeom prst="rect">
            <a:avLst/>
          </a:prstGeom>
          <a:ln w="12700">
            <a:miter lim="400000"/>
          </a:ln>
        </p:spPr>
      </p:pic>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nvSpPr>
        <p:spPr>
          <a:xfrm>
            <a:off x="1250950" y="1270000"/>
            <a:ext cx="10464800" cy="863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spcBef>
                <a:spcPts val="1800"/>
              </a:spcBef>
              <a:defRPr b="1" sz="5000">
                <a:latin typeface="Verdana"/>
                <a:ea typeface="Verdana"/>
                <a:cs typeface="Verdana"/>
                <a:sym typeface="Verdana"/>
              </a:defRPr>
            </a:lvl1pPr>
          </a:lstStyle>
          <a:p>
            <a:pPr lvl="0">
              <a:defRPr b="0" sz="1800">
                <a:solidFill>
                  <a:srgbClr val="000000"/>
                </a:solidFill>
              </a:defRPr>
            </a:pPr>
            <a:r>
              <a:rPr b="1" sz="5000">
                <a:solidFill>
                  <a:srgbClr val="FFFFFF"/>
                </a:solidFill>
              </a:rPr>
              <a:t>Geographic Landmarks</a:t>
            </a:r>
          </a:p>
        </p:txBody>
      </p:sp>
      <p:pic>
        <p:nvPicPr>
          <p:cNvPr id="47" name="Mt_hotham_alpine_range_scenery.jpg"/>
          <p:cNvPicPr/>
          <p:nvPr/>
        </p:nvPicPr>
        <p:blipFill>
          <a:blip r:embed="rId2">
            <a:extLst/>
          </a:blip>
          <a:srcRect l="22359" t="0" r="22359" b="0"/>
          <a:stretch>
            <a:fillRect/>
          </a:stretch>
        </p:blipFill>
        <p:spPr>
          <a:xfrm>
            <a:off x="-19050" y="3613150"/>
            <a:ext cx="13004800" cy="6134100"/>
          </a:xfrm>
          <a:prstGeom prst="rect">
            <a:avLst/>
          </a:prstGeom>
          <a:ln w="12700">
            <a:miter lim="400000"/>
          </a:ln>
        </p:spPr>
      </p:pic>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 name="pasted-image.tif"/>
          <p:cNvPicPr/>
          <p:nvPr/>
        </p:nvPicPr>
        <p:blipFill>
          <a:blip r:embed="rId2">
            <a:extLst/>
          </a:blip>
          <a:stretch>
            <a:fillRect/>
          </a:stretch>
        </p:blipFill>
        <p:spPr>
          <a:xfrm>
            <a:off x="-50800" y="2438400"/>
            <a:ext cx="6502400" cy="4876800"/>
          </a:xfrm>
          <a:prstGeom prst="rect">
            <a:avLst/>
          </a:prstGeom>
          <a:ln w="12700">
            <a:miter lim="400000"/>
          </a:ln>
        </p:spPr>
      </p:pic>
      <p:sp>
        <p:nvSpPr>
          <p:cNvPr id="50" name="Shape 50"/>
          <p:cNvSpPr/>
          <p:nvPr>
            <p:ph type="body" idx="1"/>
          </p:nvPr>
        </p:nvSpPr>
        <p:spPr>
          <a:xfrm>
            <a:off x="7239000" y="1847850"/>
            <a:ext cx="5080000" cy="6057900"/>
          </a:xfrm>
          <a:prstGeom prst="rect">
            <a:avLst/>
          </a:prstGeom>
        </p:spPr>
        <p:txBody>
          <a:bodyPr/>
          <a:lstStyle/>
          <a:p>
            <a:pPr lvl="0" marL="0" indent="0" defTabSz="457200">
              <a:spcBef>
                <a:spcPts val="0"/>
              </a:spcBef>
              <a:buClrTx/>
              <a:buSzTx/>
              <a:buNone/>
              <a:defRPr sz="1800">
                <a:solidFill>
                  <a:srgbClr val="000000"/>
                </a:solidFill>
              </a:defRPr>
            </a:pPr>
            <a:r>
              <a:rPr sz="2500">
                <a:solidFill>
                  <a:srgbClr val="FFFFFF"/>
                </a:solidFill>
                <a:latin typeface="Verdana"/>
                <a:ea typeface="Verdana"/>
                <a:cs typeface="Verdana"/>
                <a:sym typeface="Verdana"/>
              </a:rPr>
              <a:t>Australia has a very dramatic landscape. Australia is famous for its "outback," the remote lands of the interior.</a:t>
            </a:r>
            <a:endParaRPr sz="2500">
              <a:solidFill>
                <a:srgbClr val="FFFFFF"/>
              </a:solidFill>
              <a:latin typeface="Verdana"/>
              <a:ea typeface="Verdana"/>
              <a:cs typeface="Verdana"/>
              <a:sym typeface="Verdana"/>
            </a:endParaRPr>
          </a:p>
          <a:p>
            <a:pPr lvl="0" marL="0" indent="0" defTabSz="457200">
              <a:spcBef>
                <a:spcPts val="0"/>
              </a:spcBef>
              <a:buClrTx/>
              <a:buSzTx/>
              <a:buNone/>
              <a:defRPr sz="1800">
                <a:solidFill>
                  <a:srgbClr val="000000"/>
                </a:solidFill>
              </a:defRPr>
            </a:pPr>
            <a:r>
              <a:rPr sz="2500">
                <a:solidFill>
                  <a:srgbClr val="FFFFFF"/>
                </a:solidFill>
                <a:latin typeface="Verdana"/>
                <a:ea typeface="Verdana"/>
                <a:cs typeface="Verdana"/>
                <a:sym typeface="Verdana"/>
              </a:rPr>
              <a:t>The desert outback covers most of the interior. It is too hot, dry and barren to support many people.</a:t>
            </a:r>
            <a:endParaRPr sz="2500">
              <a:solidFill>
                <a:srgbClr val="FFFFFF"/>
              </a:solidFill>
              <a:latin typeface="Verdana"/>
              <a:ea typeface="Verdana"/>
              <a:cs typeface="Verdana"/>
              <a:sym typeface="Verdana"/>
            </a:endParaRPr>
          </a:p>
          <a:p>
            <a:pPr lvl="0" marL="0" indent="0" defTabSz="457200">
              <a:spcBef>
                <a:spcPts val="0"/>
              </a:spcBef>
              <a:buClrTx/>
              <a:buSzTx/>
              <a:buNone/>
              <a:defRPr sz="1800">
                <a:solidFill>
                  <a:srgbClr val="000000"/>
                </a:solidFill>
              </a:defRPr>
            </a:pPr>
            <a:r>
              <a:rPr sz="2500">
                <a:solidFill>
                  <a:srgbClr val="FFFFFF"/>
                </a:solidFill>
                <a:latin typeface="Verdana"/>
                <a:ea typeface="Verdana"/>
                <a:cs typeface="Verdana"/>
                <a:sym typeface="Verdana"/>
              </a:rPr>
              <a:t>Eastern Australia has large areas of grasslands, used primarily for sheep and cattle ranches.</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body" idx="1"/>
          </p:nvPr>
        </p:nvSpPr>
        <p:spPr>
          <a:prstGeom prst="rect">
            <a:avLst/>
          </a:prstGeom>
        </p:spPr>
        <p:txBody>
          <a:bodyPr/>
          <a:lstStyle/>
          <a:p>
            <a:pPr lvl="0" marL="0" indent="0" algn="ctr" defTabSz="457200">
              <a:spcBef>
                <a:spcPts val="0"/>
              </a:spcBef>
              <a:buClrTx/>
              <a:buSzTx/>
              <a:buNone/>
              <a:defRPr sz="1800">
                <a:solidFill>
                  <a:srgbClr val="000000"/>
                </a:solidFill>
              </a:defRPr>
            </a:pPr>
            <a:r>
              <a:rPr sz="3300">
                <a:solidFill>
                  <a:srgbClr val="FFFFFF"/>
                </a:solidFill>
                <a:latin typeface="Verdana"/>
                <a:ea typeface="Verdana"/>
                <a:cs typeface="Verdana"/>
                <a:sym typeface="Verdana"/>
              </a:rPr>
              <a:t>Australia also has some mountainous areas and plateaus scattered throughout the country. The Blue Mountains, on the south-eastern end of Australia, get their name from the blue haze caused by oil droplets given off from the eucalyptus trees. As an island, Australia also has many beautiful coastal beaches.</a:t>
            </a:r>
            <a:endParaRPr sz="3300">
              <a:solidFill>
                <a:srgbClr val="FFFFFF"/>
              </a:solidFill>
              <a:latin typeface="Verdana"/>
              <a:ea typeface="Verdana"/>
              <a:cs typeface="Verdana"/>
              <a:sym typeface="Verdana"/>
            </a:endParaRPr>
          </a:p>
          <a:p>
            <a:pPr lvl="0" marL="0" indent="0" algn="ctr" defTabSz="457200">
              <a:spcBef>
                <a:spcPts val="0"/>
              </a:spcBef>
              <a:buClrTx/>
              <a:buSzTx/>
              <a:buNone/>
              <a:defRPr sz="1800">
                <a:solidFill>
                  <a:srgbClr val="000000"/>
                </a:solidFill>
              </a:defRPr>
            </a:pPr>
            <a:endParaRPr sz="3300">
              <a:solidFill>
                <a:srgbClr val="FFFFFF"/>
              </a:solidFill>
              <a:latin typeface="Verdana"/>
              <a:ea typeface="Verdana"/>
              <a:cs typeface="Verdana"/>
              <a:sym typeface="Verdana"/>
            </a:endParaRPr>
          </a:p>
          <a:p>
            <a:pPr lvl="0" marL="0" indent="0" algn="ctr" defTabSz="457200">
              <a:spcBef>
                <a:spcPts val="0"/>
              </a:spcBef>
              <a:buClrTx/>
              <a:buSzTx/>
              <a:buNone/>
              <a:defRPr sz="1800">
                <a:solidFill>
                  <a:srgbClr val="000000"/>
                </a:solidFill>
              </a:defRPr>
            </a:pPr>
            <a:r>
              <a:rPr sz="3300">
                <a:solidFill>
                  <a:srgbClr val="FFFFFF"/>
                </a:solidFill>
                <a:latin typeface="Verdana"/>
                <a:ea typeface="Verdana"/>
                <a:cs typeface="Verdana"/>
                <a:sym typeface="Verdana"/>
              </a:rPr>
              <a:t>Over 70% of Australians now live in cities or towns. Most of this population lives in the eastern and southern coasts, and around Perth in the west.</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 name="3637_1600x1200-wallpaper-cb1267712099.jpg"/>
          <p:cNvPicPr/>
          <p:nvPr/>
        </p:nvPicPr>
        <p:blipFill>
          <a:blip r:embed="rId2">
            <a:extLst/>
          </a:blip>
          <a:stretch>
            <a:fillRect/>
          </a:stretch>
        </p:blipFill>
        <p:spPr>
          <a:xfrm>
            <a:off x="6502400" y="4879052"/>
            <a:ext cx="6502400" cy="4876801"/>
          </a:xfrm>
          <a:prstGeom prst="rect">
            <a:avLst/>
          </a:prstGeom>
          <a:ln w="12700">
            <a:miter lim="400000"/>
          </a:ln>
        </p:spPr>
      </p:pic>
      <p:pic>
        <p:nvPicPr>
          <p:cNvPr id="55" name="pasted-image.tif"/>
          <p:cNvPicPr/>
          <p:nvPr/>
        </p:nvPicPr>
        <p:blipFill>
          <a:blip r:embed="rId3">
            <a:extLst/>
          </a:blip>
          <a:srcRect l="15036" t="614" r="15036" b="15473"/>
          <a:stretch>
            <a:fillRect/>
          </a:stretch>
        </p:blipFill>
        <p:spPr>
          <a:xfrm>
            <a:off x="6502400" y="0"/>
            <a:ext cx="6502400" cy="4876800"/>
          </a:xfrm>
          <a:prstGeom prst="rect">
            <a:avLst/>
          </a:prstGeom>
          <a:ln w="12700">
            <a:miter lim="400000"/>
          </a:ln>
        </p:spPr>
      </p:pic>
      <p:pic>
        <p:nvPicPr>
          <p:cNvPr id="56" name="pasted-image.tif"/>
          <p:cNvPicPr/>
          <p:nvPr/>
        </p:nvPicPr>
        <p:blipFill>
          <a:blip r:embed="rId4">
            <a:extLst/>
          </a:blip>
          <a:srcRect l="40152" t="3645" r="18180" b="0"/>
          <a:stretch>
            <a:fillRect/>
          </a:stretch>
        </p:blipFill>
        <p:spPr>
          <a:xfrm>
            <a:off x="0" y="0"/>
            <a:ext cx="6502400" cy="9398000"/>
          </a:xfrm>
          <a:prstGeom prst="rect">
            <a:avLst/>
          </a:prstGeom>
          <a:ln w="12700">
            <a:miter lim="400000"/>
          </a:ln>
        </p:spPr>
      </p:pic>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pasted-image.tif"/>
          <p:cNvPicPr/>
          <p:nvPr/>
        </p:nvPicPr>
        <p:blipFill>
          <a:blip r:embed="rId2">
            <a:extLst/>
          </a:blip>
          <a:srcRect l="0" t="8334" r="0" b="8334"/>
          <a:stretch>
            <a:fillRect/>
          </a:stretch>
        </p:blipFill>
        <p:spPr>
          <a:xfrm>
            <a:off x="0" y="2717800"/>
            <a:ext cx="13004800" cy="7035800"/>
          </a:xfrm>
          <a:prstGeom prst="rect">
            <a:avLst/>
          </a:prstGeom>
          <a:ln w="12700">
            <a:miter lim="400000"/>
          </a:ln>
        </p:spPr>
      </p:pic>
      <p:sp>
        <p:nvSpPr>
          <p:cNvPr id="59" name="Shape 59"/>
          <p:cNvSpPr/>
          <p:nvPr>
            <p:ph type="title"/>
          </p:nvPr>
        </p:nvSpPr>
        <p:spPr>
          <a:xfrm>
            <a:off x="660400" y="1136650"/>
            <a:ext cx="11684000" cy="1460500"/>
          </a:xfrm>
          <a:prstGeom prst="rect">
            <a:avLst/>
          </a:prstGeom>
        </p:spPr>
        <p:txBody>
          <a:bodyPr/>
          <a:lstStyle>
            <a:lvl1pPr defTabSz="443484">
              <a:spcBef>
                <a:spcPts val="600"/>
              </a:spcBef>
              <a:defRPr cap="none" spc="0" sz="9409">
                <a:latin typeface="Georgia"/>
                <a:ea typeface="Georgia"/>
                <a:cs typeface="Georgia"/>
                <a:sym typeface="Georgia"/>
              </a:defRPr>
            </a:lvl1pPr>
          </a:lstStyle>
          <a:p>
            <a:pPr lvl="0">
              <a:defRPr sz="1800">
                <a:solidFill>
                  <a:srgbClr val="000000"/>
                </a:solidFill>
              </a:defRPr>
            </a:pPr>
            <a:r>
              <a:rPr sz="9409">
                <a:solidFill>
                  <a:srgbClr val="FFFFFF"/>
                </a:solidFill>
              </a:rPr>
              <a:t>Canberra</a:t>
            </a:r>
          </a:p>
        </p:txBody>
      </p:sp>
      <p:sp>
        <p:nvSpPr>
          <p:cNvPr id="60" name="Shape 60"/>
          <p:cNvSpPr/>
          <p:nvPr>
            <p:ph type="body" idx="1"/>
          </p:nvPr>
        </p:nvSpPr>
        <p:spPr>
          <a:prstGeom prst="rect">
            <a:avLst/>
          </a:prstGeom>
        </p:spPr>
        <p:txBody>
          <a:bodyPr/>
          <a:lstStyle>
            <a:lvl1pPr defTabSz="233679">
              <a:defRPr spc="396" sz="2480"/>
            </a:lvl1pPr>
          </a:lstStyle>
          <a:p>
            <a:pPr lvl="0">
              <a:defRPr cap="none" spc="0" sz="1800">
                <a:solidFill>
                  <a:srgbClr val="000000"/>
                </a:solidFill>
              </a:defRPr>
            </a:pPr>
            <a:r>
              <a:rPr cap="all" spc="396" sz="2480">
                <a:solidFill>
                  <a:srgbClr val="FFFFFF"/>
                </a:solidFill>
              </a:rPr>
              <a:t>The capital city </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 name="pasted-image.tif"/>
          <p:cNvPicPr/>
          <p:nvPr/>
        </p:nvPicPr>
        <p:blipFill>
          <a:blip r:embed="rId2">
            <a:extLst/>
          </a:blip>
          <a:srcRect l="1682" t="435" r="41447" b="23736"/>
          <a:stretch>
            <a:fillRect/>
          </a:stretch>
        </p:blipFill>
        <p:spPr>
          <a:xfrm>
            <a:off x="6502400" y="4879052"/>
            <a:ext cx="6502400" cy="4876801"/>
          </a:xfrm>
          <a:prstGeom prst="rect">
            <a:avLst/>
          </a:prstGeom>
          <a:ln w="12700">
            <a:miter lim="400000"/>
          </a:ln>
        </p:spPr>
      </p:pic>
      <p:pic>
        <p:nvPicPr>
          <p:cNvPr id="63" name="pasted-image.tif"/>
          <p:cNvPicPr/>
          <p:nvPr/>
        </p:nvPicPr>
        <p:blipFill>
          <a:blip r:embed="rId3">
            <a:extLst/>
          </a:blip>
          <a:stretch>
            <a:fillRect/>
          </a:stretch>
        </p:blipFill>
        <p:spPr>
          <a:xfrm>
            <a:off x="6502400" y="0"/>
            <a:ext cx="6502400" cy="4876800"/>
          </a:xfrm>
          <a:prstGeom prst="rect">
            <a:avLst/>
          </a:prstGeom>
          <a:ln w="12700">
            <a:miter lim="400000"/>
          </a:ln>
        </p:spPr>
      </p:pic>
      <p:pic>
        <p:nvPicPr>
          <p:cNvPr id="64" name="pasted-image.tif"/>
          <p:cNvPicPr/>
          <p:nvPr/>
        </p:nvPicPr>
        <p:blipFill>
          <a:blip r:embed="rId4">
            <a:extLst/>
          </a:blip>
          <a:srcRect l="32605" t="1397" r="32605" b="1397"/>
          <a:stretch>
            <a:fillRect/>
          </a:stretch>
        </p:blipFill>
        <p:spPr>
          <a:xfrm>
            <a:off x="-1" y="0"/>
            <a:ext cx="6502401" cy="9753600"/>
          </a:xfrm>
          <a:prstGeom prst="rect">
            <a:avLst/>
          </a:prstGeom>
          <a:ln w="12700">
            <a:miter lim="400000"/>
          </a:ln>
        </p:spPr>
      </p:pic>
    </p:spTree>
  </p:cSld>
  <p:clrMapOvr>
    <a:masterClrMapping/>
  </p:clrMapOvr>
  <p:transition spd="slow" advClick="1">
    <p:dissolve/>
  </p:transition>
</p:sld>
</file>

<file path=ppt/theme/theme1.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all" i="0" spc="384" strike="noStrike" sz="2400" u="none" kumimoji="0" normalizeH="0">
            <a:ln>
              <a:noFill/>
            </a:ln>
            <a:solidFill>
              <a:srgbClr val="FFFFFF"/>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all" i="0" spc="384" strike="noStrike" sz="2400" u="none" kumimoji="0" normalizeH="0">
            <a:ln>
              <a:noFill/>
            </a:ln>
            <a:solidFill>
              <a:srgbClr val="FFFFFF"/>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