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dine Kirnberg" pitchFamily="2" charset="0"/>
      <p:regular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25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35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0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50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3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3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24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84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6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08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31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474AB-E69F-4F96-A0E2-E926B42B4D17}" type="datetimeFigureOut">
              <a:rPr lang="uk-UA" smtClean="0"/>
              <a:t>01.12.2013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76E7-98A9-4326-8D4F-1EDFBA8297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0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916832"/>
            <a:ext cx="623439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ine Kirnberg" pitchFamily="2" charset="0"/>
              </a:rPr>
              <a:t>Гемофилия</a:t>
            </a:r>
            <a:endParaRPr lang="ru-RU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557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Другими словами, нездоровым переливают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гемопрепараты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, содержащие отсутствующие причины свертывания — антигемофильную плазму,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криопреципитат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, концентраты VIII фактора. Само собой, мама пострадавшего не должна употребляться в качестве донора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8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85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Повышенное внимание уделяется нездоровым гемартрозами, которым назначается симптоматическое исцеление. Им показан полный покой, поражённые суставы стараются охладить. Беря во внимание, что при гемофилии внутримышечные и подкожные инъекции вызывают гематомы, лекарства вводят в большей степени внутривенно либо дают вовнутрь.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9168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Диету нездоровых обогащают витаминами А, В, С, D, солями фосфора и кальция, очень полезны арахисовые орешки. Для хворого гемофилией принципиально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повсевременно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 наблюдаться у доктора. Не считая того, нельзя принимать препараты, воздействующие на свёртываемость крови (аспирин и другие средства, содержащие ацетилсалициловую кислоту).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8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3271" y="702411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17 апреля - Международный день гемофилии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Международный день гемофилии призван привлечь внимание общественности к проблемам больных гемофилии и способствовать улучшению качества их жизни.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1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48" y="2967335"/>
            <a:ext cx="78983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ine Kirnberg" pitchFamily="2" charset="0"/>
              </a:rPr>
              <a:t>Спасибо за внимание!</a:t>
            </a:r>
            <a:endParaRPr lang="ru-RU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8142" y="18864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Г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емофилия — наследное болезнь, связанное с нарушением процесса свёртывания крови. Оно характеризуется появлением кровотечений различной локализации как спонтанных, так и вызванных травмами (кровоизлияния в суставы, мускулы и внутренние органы). Более небезопасны для нездоровых кровоизлияния в мозг, потому что даже при малозначительной травме существует возможность смерти.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glow rad="101600">
                    <a:schemeClr val="accent5">
                      <a:alpha val="60000"/>
                    </a:schemeClr>
                  </a:glow>
                </a:effectLst>
                <a:latin typeface="Adine Kirnberg" pitchFamily="2" charset="0"/>
              </a:rPr>
              <a:t>Гемофилия возникает из-за конфигурации всего 1-го гена в хромосоме X. В согласовании с этим, болеют только мужчины, у каких только одна X-хромосома. Нетрудно додуматься, что если она оказывается поражена, то от недуга малышу уже не спастись. </a:t>
            </a:r>
            <a:endParaRPr lang="uk-UA" sz="4400" b="1" dirty="0">
              <a:effectLst>
                <a:glow rad="101600">
                  <a:schemeClr val="accent5">
                    <a:alpha val="60000"/>
                  </a:schemeClr>
                </a:glo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8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У дам две Х-хромосомы, потому наличие недостатка в какой-то из них всего только делает даму носительницей заболевания, но не нарушает свёртываемости крови. Такая дама может родить хворого отпрыска либо дочь-носительницу противного нарушения.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3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ine Kirnberg" pitchFamily="2" charset="0"/>
              </a:rPr>
              <a:t>У мужчины, страдающего гемофилией, также возникают на свет больные мальчишки 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ine Kirnberg" pitchFamily="2" charset="0"/>
              </a:rPr>
              <a:t>девченки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dine Kirnberg" pitchFamily="2" charset="0"/>
              </a:rPr>
              <a:t> с генетическим отклонением. В случае того, если один из супругов здоров, а другой имеет изменённый ген в Х-хромосоме, возможность рождения малышей с аналогичным пороком равна 50 процентов.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3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Первые клинические испытания генного метода лечения гемофилии В принесли положительные результаты. Это означает, что пациенты с этой формой гемофилии более не будут нуждаться в постоянном приеме лекарств.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Группа британских и американских исследователей испытала на шести пациентах новый метод лечения. В его рамках больным вводился вирус, который доставляет в организм гены, отвечающие за выработку фактора, помогающего свертыванию крови.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4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558" y="135144"/>
            <a:ext cx="87709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ine Kirnberg" pitchFamily="2" charset="0"/>
              </a:rPr>
              <a:t>Четверо из этих пациентов затем смогли прекратить прием лекарств. Врачи считают, что новый метод генной терапии может радикальным образом изменить к лучшему жизнь тысяч людей.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7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Гемофилия B вызывается дефектным фактором крови IX (рецессивная мутация в X-хромосоме). Такие больные в настоящее время обычно вынуждены делать несколько раз в неделю инъекции искусственного фактора IX, производство которого обходится дорого.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66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ine Kirnberg" pitchFamily="2" charset="0"/>
              </a:rPr>
              <a:t>Гемофилия на сегодня неизлечима, но её течение полностью удачно контролируется при помощи инъекций пациенту недостающего фактора свёртываемости крови, в большинстве случаев выделенного из донорской крови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ine Kirnbe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0000"/>
      </a:dk1>
      <a:lt1>
        <a:srgbClr val="C00000"/>
      </a:lt1>
      <a:dk2>
        <a:srgbClr val="841818"/>
      </a:dk2>
      <a:lt2>
        <a:srgbClr val="FFD1D1"/>
      </a:lt2>
      <a:accent1>
        <a:srgbClr val="D42622"/>
      </a:accent1>
      <a:accent2>
        <a:srgbClr val="FF0F0F"/>
      </a:accent2>
      <a:accent3>
        <a:srgbClr val="FFFFFF"/>
      </a:accent3>
      <a:accent4>
        <a:srgbClr val="A5A5A5"/>
      </a:accent4>
      <a:accent5>
        <a:srgbClr val="0C0C0C"/>
      </a:accent5>
      <a:accent6>
        <a:srgbClr val="7F7F7F"/>
      </a:accent6>
      <a:hlink>
        <a:srgbClr val="A50021"/>
      </a:hlink>
      <a:folHlink>
        <a:srgbClr val="D4262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Adine Kirnberg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5</cp:revision>
  <dcterms:created xsi:type="dcterms:W3CDTF">2013-12-01T18:41:47Z</dcterms:created>
  <dcterms:modified xsi:type="dcterms:W3CDTF">2013-12-01T19:43:54Z</dcterms:modified>
</cp:coreProperties>
</file>