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8C37B-90D2-45A4-8611-B81B6A2CC7A3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AAC708-95D5-40C7-84A7-CDCB89F93A4C}">
      <dgm:prSet phldrT="[Текст]" custT="1"/>
      <dgm:spPr/>
      <dgm:t>
        <a:bodyPr/>
        <a:lstStyle/>
        <a:p>
          <a:r>
            <a:rPr lang="ru-RU" sz="2400" smtClean="0"/>
            <a:t>гидрометеоры - дождь, роса, туман</a:t>
          </a:r>
          <a:endParaRPr lang="ru-RU" sz="2400"/>
        </a:p>
      </dgm:t>
    </dgm:pt>
    <dgm:pt modelId="{1443AD01-D9F7-40F5-B370-5A35778B5C92}" type="parTrans" cxnId="{59FC9BFD-33E3-4A1B-A2FA-5482A9E0E29D}">
      <dgm:prSet/>
      <dgm:spPr/>
      <dgm:t>
        <a:bodyPr/>
        <a:lstStyle/>
        <a:p>
          <a:endParaRPr lang="ru-RU"/>
        </a:p>
      </dgm:t>
    </dgm:pt>
    <dgm:pt modelId="{7DBE4A8D-02F3-46CB-992D-C6B302C1499D}" type="sibTrans" cxnId="{59FC9BFD-33E3-4A1B-A2FA-5482A9E0E29D}">
      <dgm:prSet/>
      <dgm:spPr/>
      <dgm:t>
        <a:bodyPr/>
        <a:lstStyle/>
        <a:p>
          <a:endParaRPr lang="ru-RU"/>
        </a:p>
      </dgm:t>
    </dgm:pt>
    <dgm:pt modelId="{1A0430C1-06C2-4F21-AC87-D7D6AE6E9C42}">
      <dgm:prSet phldrT="[Текст]" custT="1"/>
      <dgm:spPr/>
      <dgm:t>
        <a:bodyPr/>
        <a:lstStyle/>
        <a:p>
          <a:r>
            <a:rPr lang="ru-RU" sz="2400" smtClean="0"/>
            <a:t>оптические метеоры - мираж, заря, гало</a:t>
          </a:r>
          <a:endParaRPr lang="ru-RU" sz="2400"/>
        </a:p>
      </dgm:t>
    </dgm:pt>
    <dgm:pt modelId="{7C681880-E938-4EA7-A8DA-E4A7724351AE}" type="parTrans" cxnId="{E142D6A3-8E3C-4FBD-9F9C-C755FC85A4E7}">
      <dgm:prSet/>
      <dgm:spPr/>
      <dgm:t>
        <a:bodyPr/>
        <a:lstStyle/>
        <a:p>
          <a:endParaRPr lang="ru-RU"/>
        </a:p>
      </dgm:t>
    </dgm:pt>
    <dgm:pt modelId="{BF795BB4-B2D0-43D0-9857-48676745CFC0}" type="sibTrans" cxnId="{E142D6A3-8E3C-4FBD-9F9C-C755FC85A4E7}">
      <dgm:prSet/>
      <dgm:spPr/>
      <dgm:t>
        <a:bodyPr/>
        <a:lstStyle/>
        <a:p>
          <a:endParaRPr lang="ru-RU"/>
        </a:p>
      </dgm:t>
    </dgm:pt>
    <dgm:pt modelId="{ACC24E70-83A2-497C-9CCE-D837E5CF0766}">
      <dgm:prSet phldrT="[Текст]" custT="1"/>
      <dgm:spPr/>
      <dgm:t>
        <a:bodyPr/>
        <a:lstStyle/>
        <a:p>
          <a:r>
            <a:rPr lang="ru-RU" sz="2400" smtClean="0"/>
            <a:t>электрометеоры - молния, огни Святого Эльма</a:t>
          </a:r>
          <a:endParaRPr lang="ru-RU" sz="2400"/>
        </a:p>
      </dgm:t>
    </dgm:pt>
    <dgm:pt modelId="{0BEB0599-F04D-4769-AC44-B953A04C5347}" type="parTrans" cxnId="{524B7B47-0726-4D7D-AD8D-D60C8D9B36E6}">
      <dgm:prSet/>
      <dgm:spPr/>
      <dgm:t>
        <a:bodyPr/>
        <a:lstStyle/>
        <a:p>
          <a:endParaRPr lang="ru-RU"/>
        </a:p>
      </dgm:t>
    </dgm:pt>
    <dgm:pt modelId="{30BC7C1C-E570-498E-9752-20117871AFA7}" type="sibTrans" cxnId="{524B7B47-0726-4D7D-AD8D-D60C8D9B36E6}">
      <dgm:prSet/>
      <dgm:spPr/>
      <dgm:t>
        <a:bodyPr/>
        <a:lstStyle/>
        <a:p>
          <a:endParaRPr lang="ru-RU"/>
        </a:p>
      </dgm:t>
    </dgm:pt>
    <dgm:pt modelId="{D70F8CEF-73DD-4D8F-9294-807C5B1D40F3}" type="pres">
      <dgm:prSet presAssocID="{7F78C37B-90D2-45A4-8611-B81B6A2CC7A3}" presName="linear" presStyleCnt="0">
        <dgm:presLayoutVars>
          <dgm:dir/>
          <dgm:animLvl val="lvl"/>
          <dgm:resizeHandles val="exact"/>
        </dgm:presLayoutVars>
      </dgm:prSet>
      <dgm:spPr/>
    </dgm:pt>
    <dgm:pt modelId="{D21BCF20-0141-4249-AB74-0A387DC27ED3}" type="pres">
      <dgm:prSet presAssocID="{6CAAC708-95D5-40C7-84A7-CDCB89F93A4C}" presName="parentLin" presStyleCnt="0"/>
      <dgm:spPr/>
    </dgm:pt>
    <dgm:pt modelId="{A5D1D8CE-4835-4D49-BD0D-EBA8785F4063}" type="pres">
      <dgm:prSet presAssocID="{6CAAC708-95D5-40C7-84A7-CDCB89F93A4C}" presName="parentLeftMargin" presStyleLbl="node1" presStyleIdx="0" presStyleCnt="3"/>
      <dgm:spPr/>
    </dgm:pt>
    <dgm:pt modelId="{191352E6-5D2B-4C12-9BFA-3412581732B3}" type="pres">
      <dgm:prSet presAssocID="{6CAAC708-95D5-40C7-84A7-CDCB89F93A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82777-684F-41C6-BDC8-FF9D29428DC2}" type="pres">
      <dgm:prSet presAssocID="{6CAAC708-95D5-40C7-84A7-CDCB89F93A4C}" presName="negativeSpace" presStyleCnt="0"/>
      <dgm:spPr/>
    </dgm:pt>
    <dgm:pt modelId="{845AD02F-BC88-4572-BA71-EBACF5E25D46}" type="pres">
      <dgm:prSet presAssocID="{6CAAC708-95D5-40C7-84A7-CDCB89F93A4C}" presName="childText" presStyleLbl="conFgAcc1" presStyleIdx="0" presStyleCnt="3">
        <dgm:presLayoutVars>
          <dgm:bulletEnabled val="1"/>
        </dgm:presLayoutVars>
      </dgm:prSet>
      <dgm:spPr/>
    </dgm:pt>
    <dgm:pt modelId="{AB8E3173-7CBE-4F97-A236-723103D8807C}" type="pres">
      <dgm:prSet presAssocID="{7DBE4A8D-02F3-46CB-992D-C6B302C1499D}" presName="spaceBetweenRectangles" presStyleCnt="0"/>
      <dgm:spPr/>
    </dgm:pt>
    <dgm:pt modelId="{7E0DF1E7-B197-4AC6-BAEA-760AAE733B0A}" type="pres">
      <dgm:prSet presAssocID="{1A0430C1-06C2-4F21-AC87-D7D6AE6E9C42}" presName="parentLin" presStyleCnt="0"/>
      <dgm:spPr/>
    </dgm:pt>
    <dgm:pt modelId="{53CEC606-15D4-4592-8E88-D0440EA085D5}" type="pres">
      <dgm:prSet presAssocID="{1A0430C1-06C2-4F21-AC87-D7D6AE6E9C42}" presName="parentLeftMargin" presStyleLbl="node1" presStyleIdx="0" presStyleCnt="3"/>
      <dgm:spPr/>
    </dgm:pt>
    <dgm:pt modelId="{E5CEBA41-3C22-48DD-AA6E-DC3378AFB25B}" type="pres">
      <dgm:prSet presAssocID="{1A0430C1-06C2-4F21-AC87-D7D6AE6E9C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5652-26EE-45C6-8F87-ED90CF27B5E4}" type="pres">
      <dgm:prSet presAssocID="{1A0430C1-06C2-4F21-AC87-D7D6AE6E9C42}" presName="negativeSpace" presStyleCnt="0"/>
      <dgm:spPr/>
    </dgm:pt>
    <dgm:pt modelId="{847AFC43-51D0-465D-84C7-6EB710E9EFC8}" type="pres">
      <dgm:prSet presAssocID="{1A0430C1-06C2-4F21-AC87-D7D6AE6E9C42}" presName="childText" presStyleLbl="conFgAcc1" presStyleIdx="1" presStyleCnt="3">
        <dgm:presLayoutVars>
          <dgm:bulletEnabled val="1"/>
        </dgm:presLayoutVars>
      </dgm:prSet>
      <dgm:spPr/>
    </dgm:pt>
    <dgm:pt modelId="{F410BAE7-076B-457F-9E59-10444D6751AD}" type="pres">
      <dgm:prSet presAssocID="{BF795BB4-B2D0-43D0-9857-48676745CFC0}" presName="spaceBetweenRectangles" presStyleCnt="0"/>
      <dgm:spPr/>
    </dgm:pt>
    <dgm:pt modelId="{F37E66F2-89C6-40BC-B6CC-693C1CEA232D}" type="pres">
      <dgm:prSet presAssocID="{ACC24E70-83A2-497C-9CCE-D837E5CF0766}" presName="parentLin" presStyleCnt="0"/>
      <dgm:spPr/>
    </dgm:pt>
    <dgm:pt modelId="{DB4AE326-DB80-4587-8BC6-F156C6FDACDE}" type="pres">
      <dgm:prSet presAssocID="{ACC24E70-83A2-497C-9CCE-D837E5CF0766}" presName="parentLeftMargin" presStyleLbl="node1" presStyleIdx="1" presStyleCnt="3"/>
      <dgm:spPr/>
    </dgm:pt>
    <dgm:pt modelId="{50EDD9F8-6E0D-4AC9-80A4-95B7A3B5F391}" type="pres">
      <dgm:prSet presAssocID="{ACC24E70-83A2-497C-9CCE-D837E5CF07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370B3-AA5A-460A-8FBD-10F497DE930D}" type="pres">
      <dgm:prSet presAssocID="{ACC24E70-83A2-497C-9CCE-D837E5CF0766}" presName="negativeSpace" presStyleCnt="0"/>
      <dgm:spPr/>
    </dgm:pt>
    <dgm:pt modelId="{C9C25931-9472-4858-B821-2BEE3ED773C4}" type="pres">
      <dgm:prSet presAssocID="{ACC24E70-83A2-497C-9CCE-D837E5CF07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865078-60E5-4615-A521-C9C540AC0B62}" type="presOf" srcId="{6CAAC708-95D5-40C7-84A7-CDCB89F93A4C}" destId="{A5D1D8CE-4835-4D49-BD0D-EBA8785F4063}" srcOrd="0" destOrd="0" presId="urn:microsoft.com/office/officeart/2005/8/layout/list1"/>
    <dgm:cxn modelId="{82FE7FA7-9408-4E08-A390-8932F80C3F3F}" type="presOf" srcId="{ACC24E70-83A2-497C-9CCE-D837E5CF0766}" destId="{DB4AE326-DB80-4587-8BC6-F156C6FDACDE}" srcOrd="0" destOrd="0" presId="urn:microsoft.com/office/officeart/2005/8/layout/list1"/>
    <dgm:cxn modelId="{6871D182-B1B8-44F9-8FE2-72F7FD524B5D}" type="presOf" srcId="{1A0430C1-06C2-4F21-AC87-D7D6AE6E9C42}" destId="{53CEC606-15D4-4592-8E88-D0440EA085D5}" srcOrd="0" destOrd="0" presId="urn:microsoft.com/office/officeart/2005/8/layout/list1"/>
    <dgm:cxn modelId="{A9BF067E-3006-42D4-9FE0-BC1F6FF1CA34}" type="presOf" srcId="{7F78C37B-90D2-45A4-8611-B81B6A2CC7A3}" destId="{D70F8CEF-73DD-4D8F-9294-807C5B1D40F3}" srcOrd="0" destOrd="0" presId="urn:microsoft.com/office/officeart/2005/8/layout/list1"/>
    <dgm:cxn modelId="{59FC9BFD-33E3-4A1B-A2FA-5482A9E0E29D}" srcId="{7F78C37B-90D2-45A4-8611-B81B6A2CC7A3}" destId="{6CAAC708-95D5-40C7-84A7-CDCB89F93A4C}" srcOrd="0" destOrd="0" parTransId="{1443AD01-D9F7-40F5-B370-5A35778B5C92}" sibTransId="{7DBE4A8D-02F3-46CB-992D-C6B302C1499D}"/>
    <dgm:cxn modelId="{C3485670-533C-4226-920A-6AE62E109404}" type="presOf" srcId="{1A0430C1-06C2-4F21-AC87-D7D6AE6E9C42}" destId="{E5CEBA41-3C22-48DD-AA6E-DC3378AFB25B}" srcOrd="1" destOrd="0" presId="urn:microsoft.com/office/officeart/2005/8/layout/list1"/>
    <dgm:cxn modelId="{86303EF5-7A0A-464D-8295-9CCDF0B9B721}" type="presOf" srcId="{6CAAC708-95D5-40C7-84A7-CDCB89F93A4C}" destId="{191352E6-5D2B-4C12-9BFA-3412581732B3}" srcOrd="1" destOrd="0" presId="urn:microsoft.com/office/officeart/2005/8/layout/list1"/>
    <dgm:cxn modelId="{524B7B47-0726-4D7D-AD8D-D60C8D9B36E6}" srcId="{7F78C37B-90D2-45A4-8611-B81B6A2CC7A3}" destId="{ACC24E70-83A2-497C-9CCE-D837E5CF0766}" srcOrd="2" destOrd="0" parTransId="{0BEB0599-F04D-4769-AC44-B953A04C5347}" sibTransId="{30BC7C1C-E570-498E-9752-20117871AFA7}"/>
    <dgm:cxn modelId="{730E48AE-601E-42BC-8654-FC4911B1FDCF}" type="presOf" srcId="{ACC24E70-83A2-497C-9CCE-D837E5CF0766}" destId="{50EDD9F8-6E0D-4AC9-80A4-95B7A3B5F391}" srcOrd="1" destOrd="0" presId="urn:microsoft.com/office/officeart/2005/8/layout/list1"/>
    <dgm:cxn modelId="{E142D6A3-8E3C-4FBD-9F9C-C755FC85A4E7}" srcId="{7F78C37B-90D2-45A4-8611-B81B6A2CC7A3}" destId="{1A0430C1-06C2-4F21-AC87-D7D6AE6E9C42}" srcOrd="1" destOrd="0" parTransId="{7C681880-E938-4EA7-A8DA-E4A7724351AE}" sibTransId="{BF795BB4-B2D0-43D0-9857-48676745CFC0}"/>
    <dgm:cxn modelId="{957BD0BD-23D0-4D2C-834F-A0E883E16B26}" type="presParOf" srcId="{D70F8CEF-73DD-4D8F-9294-807C5B1D40F3}" destId="{D21BCF20-0141-4249-AB74-0A387DC27ED3}" srcOrd="0" destOrd="0" presId="urn:microsoft.com/office/officeart/2005/8/layout/list1"/>
    <dgm:cxn modelId="{F2B941A1-8D4F-4076-BC56-C10C80D3B023}" type="presParOf" srcId="{D21BCF20-0141-4249-AB74-0A387DC27ED3}" destId="{A5D1D8CE-4835-4D49-BD0D-EBA8785F4063}" srcOrd="0" destOrd="0" presId="urn:microsoft.com/office/officeart/2005/8/layout/list1"/>
    <dgm:cxn modelId="{E42DA482-72EE-4E71-8C60-6C9816AE2521}" type="presParOf" srcId="{D21BCF20-0141-4249-AB74-0A387DC27ED3}" destId="{191352E6-5D2B-4C12-9BFA-3412581732B3}" srcOrd="1" destOrd="0" presId="urn:microsoft.com/office/officeart/2005/8/layout/list1"/>
    <dgm:cxn modelId="{A017FF1D-9F82-41D1-9386-679E77C2FCA0}" type="presParOf" srcId="{D70F8CEF-73DD-4D8F-9294-807C5B1D40F3}" destId="{A1382777-684F-41C6-BDC8-FF9D29428DC2}" srcOrd="1" destOrd="0" presId="urn:microsoft.com/office/officeart/2005/8/layout/list1"/>
    <dgm:cxn modelId="{5EB01577-E79A-40A3-BD1A-690A510605AB}" type="presParOf" srcId="{D70F8CEF-73DD-4D8F-9294-807C5B1D40F3}" destId="{845AD02F-BC88-4572-BA71-EBACF5E25D46}" srcOrd="2" destOrd="0" presId="urn:microsoft.com/office/officeart/2005/8/layout/list1"/>
    <dgm:cxn modelId="{96939F17-6CB5-4690-800C-BF5251B4B399}" type="presParOf" srcId="{D70F8CEF-73DD-4D8F-9294-807C5B1D40F3}" destId="{AB8E3173-7CBE-4F97-A236-723103D8807C}" srcOrd="3" destOrd="0" presId="urn:microsoft.com/office/officeart/2005/8/layout/list1"/>
    <dgm:cxn modelId="{3882EA4C-5D10-404C-A945-F9C78D1C7EA2}" type="presParOf" srcId="{D70F8CEF-73DD-4D8F-9294-807C5B1D40F3}" destId="{7E0DF1E7-B197-4AC6-BAEA-760AAE733B0A}" srcOrd="4" destOrd="0" presId="urn:microsoft.com/office/officeart/2005/8/layout/list1"/>
    <dgm:cxn modelId="{FD1DA222-07FB-4F31-AE83-C5B64BC9B8C9}" type="presParOf" srcId="{7E0DF1E7-B197-4AC6-BAEA-760AAE733B0A}" destId="{53CEC606-15D4-4592-8E88-D0440EA085D5}" srcOrd="0" destOrd="0" presId="urn:microsoft.com/office/officeart/2005/8/layout/list1"/>
    <dgm:cxn modelId="{D49A590F-8171-44D7-AD59-C2A3E2999911}" type="presParOf" srcId="{7E0DF1E7-B197-4AC6-BAEA-760AAE733B0A}" destId="{E5CEBA41-3C22-48DD-AA6E-DC3378AFB25B}" srcOrd="1" destOrd="0" presId="urn:microsoft.com/office/officeart/2005/8/layout/list1"/>
    <dgm:cxn modelId="{F6AAFDAB-187C-4A7D-8F14-724EF1001D07}" type="presParOf" srcId="{D70F8CEF-73DD-4D8F-9294-807C5B1D40F3}" destId="{379C5652-26EE-45C6-8F87-ED90CF27B5E4}" srcOrd="5" destOrd="0" presId="urn:microsoft.com/office/officeart/2005/8/layout/list1"/>
    <dgm:cxn modelId="{0A19F14D-9408-4016-9E63-FD25CDD23CCF}" type="presParOf" srcId="{D70F8CEF-73DD-4D8F-9294-807C5B1D40F3}" destId="{847AFC43-51D0-465D-84C7-6EB710E9EFC8}" srcOrd="6" destOrd="0" presId="urn:microsoft.com/office/officeart/2005/8/layout/list1"/>
    <dgm:cxn modelId="{AA29DDDD-5B52-41D2-A031-273E8AC0132D}" type="presParOf" srcId="{D70F8CEF-73DD-4D8F-9294-807C5B1D40F3}" destId="{F410BAE7-076B-457F-9E59-10444D6751AD}" srcOrd="7" destOrd="0" presId="urn:microsoft.com/office/officeart/2005/8/layout/list1"/>
    <dgm:cxn modelId="{8010303E-0F93-4483-8641-70A75873DFE8}" type="presParOf" srcId="{D70F8CEF-73DD-4D8F-9294-807C5B1D40F3}" destId="{F37E66F2-89C6-40BC-B6CC-693C1CEA232D}" srcOrd="8" destOrd="0" presId="urn:microsoft.com/office/officeart/2005/8/layout/list1"/>
    <dgm:cxn modelId="{0B41D14B-BFAB-434E-842B-68ACF83C27F0}" type="presParOf" srcId="{F37E66F2-89C6-40BC-B6CC-693C1CEA232D}" destId="{DB4AE326-DB80-4587-8BC6-F156C6FDACDE}" srcOrd="0" destOrd="0" presId="urn:microsoft.com/office/officeart/2005/8/layout/list1"/>
    <dgm:cxn modelId="{FEA92F48-FB23-49C4-9FEE-752981B0E645}" type="presParOf" srcId="{F37E66F2-89C6-40BC-B6CC-693C1CEA232D}" destId="{50EDD9F8-6E0D-4AC9-80A4-95B7A3B5F391}" srcOrd="1" destOrd="0" presId="urn:microsoft.com/office/officeart/2005/8/layout/list1"/>
    <dgm:cxn modelId="{5E9B906D-B696-4E11-9963-62C109060CAB}" type="presParOf" srcId="{D70F8CEF-73DD-4D8F-9294-807C5B1D40F3}" destId="{FE7370B3-AA5A-460A-8FBD-10F497DE930D}" srcOrd="9" destOrd="0" presId="urn:microsoft.com/office/officeart/2005/8/layout/list1"/>
    <dgm:cxn modelId="{35ABDCAC-52A6-4640-B6B9-4697DD795495}" type="presParOf" srcId="{D70F8CEF-73DD-4D8F-9294-807C5B1D40F3}" destId="{C9C25931-9472-4858-B821-2BEE3ED773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BA519-60CB-47EE-8699-FF78C32A8883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0C4A86B8-98A9-4CEC-9084-5D5E91D02820}">
      <dgm:prSet phldrT="[Текст]" custT="1"/>
      <dgm:spPr/>
      <dgm:t>
        <a:bodyPr/>
        <a:lstStyle/>
        <a:p>
          <a:r>
            <a:rPr lang="ru-RU" sz="3200" smtClean="0"/>
            <a:t>электронно-оптический</a:t>
          </a:r>
          <a:endParaRPr lang="ru-RU" sz="3200"/>
        </a:p>
      </dgm:t>
    </dgm:pt>
    <dgm:pt modelId="{C6D86FDF-A041-4E28-AC5B-0BE6265E035B}" type="parTrans" cxnId="{F16E814B-C5F2-4AE7-AC73-46402E97553D}">
      <dgm:prSet/>
      <dgm:spPr/>
      <dgm:t>
        <a:bodyPr/>
        <a:lstStyle/>
        <a:p>
          <a:endParaRPr lang="ru-RU"/>
        </a:p>
      </dgm:t>
    </dgm:pt>
    <dgm:pt modelId="{BBCCD44B-D529-480F-9421-DDC7095DDD13}" type="sibTrans" cxnId="{F16E814B-C5F2-4AE7-AC73-46402E97553D}">
      <dgm:prSet/>
      <dgm:spPr/>
      <dgm:t>
        <a:bodyPr/>
        <a:lstStyle/>
        <a:p>
          <a:endParaRPr lang="ru-RU"/>
        </a:p>
      </dgm:t>
    </dgm:pt>
    <dgm:pt modelId="{D6A1E007-11C5-42D0-8471-A443BC9753AE}">
      <dgm:prSet phldrT="[Текст]" custT="1"/>
      <dgm:spPr/>
      <dgm:t>
        <a:bodyPr/>
        <a:lstStyle/>
        <a:p>
          <a:r>
            <a:rPr lang="ru-RU" sz="3200" smtClean="0"/>
            <a:t>спектрометрический </a:t>
          </a:r>
          <a:endParaRPr lang="ru-RU" sz="3200"/>
        </a:p>
      </dgm:t>
    </dgm:pt>
    <dgm:pt modelId="{07B87EA9-9A30-4549-9983-8F07F916AC8E}" type="parTrans" cxnId="{E0561C4A-B9F8-495D-9AAE-112237FA1531}">
      <dgm:prSet/>
      <dgm:spPr/>
      <dgm:t>
        <a:bodyPr/>
        <a:lstStyle/>
        <a:p>
          <a:endParaRPr lang="ru-RU"/>
        </a:p>
      </dgm:t>
    </dgm:pt>
    <dgm:pt modelId="{060FA01F-9A86-494C-963F-8B512A170530}" type="sibTrans" cxnId="{E0561C4A-B9F8-495D-9AAE-112237FA1531}">
      <dgm:prSet/>
      <dgm:spPr/>
      <dgm:t>
        <a:bodyPr/>
        <a:lstStyle/>
        <a:p>
          <a:endParaRPr lang="ru-RU"/>
        </a:p>
      </dgm:t>
    </dgm:pt>
    <dgm:pt modelId="{C9E24C69-2F6D-4943-841D-BA14980875AD}">
      <dgm:prSet phldrT="[Текст]" custT="1"/>
      <dgm:spPr/>
      <dgm:t>
        <a:bodyPr/>
        <a:lstStyle/>
        <a:p>
          <a:r>
            <a:rPr lang="ru-RU" sz="3200" smtClean="0"/>
            <a:t>особеннорадиолокационный</a:t>
          </a:r>
          <a:endParaRPr lang="ru-RU" sz="3200"/>
        </a:p>
      </dgm:t>
    </dgm:pt>
    <dgm:pt modelId="{BB271EFB-F31D-43EB-BA9A-5CF36E481B30}" type="parTrans" cxnId="{99110084-0970-41B8-8BC2-B2F111A1B856}">
      <dgm:prSet/>
      <dgm:spPr/>
      <dgm:t>
        <a:bodyPr/>
        <a:lstStyle/>
        <a:p>
          <a:endParaRPr lang="ru-RU"/>
        </a:p>
      </dgm:t>
    </dgm:pt>
    <dgm:pt modelId="{0DF7F67C-279C-4BC3-988D-235243226ABF}" type="sibTrans" cxnId="{99110084-0970-41B8-8BC2-B2F111A1B856}">
      <dgm:prSet/>
      <dgm:spPr/>
      <dgm:t>
        <a:bodyPr/>
        <a:lstStyle/>
        <a:p>
          <a:endParaRPr lang="ru-RU"/>
        </a:p>
      </dgm:t>
    </dgm:pt>
    <dgm:pt modelId="{7F19BDC9-B07B-4890-A972-6EAF688EC961}" type="pres">
      <dgm:prSet presAssocID="{5F4BA519-60CB-47EE-8699-FF78C32A8883}" presName="linearFlow" presStyleCnt="0">
        <dgm:presLayoutVars>
          <dgm:dir/>
          <dgm:resizeHandles val="exact"/>
        </dgm:presLayoutVars>
      </dgm:prSet>
      <dgm:spPr/>
    </dgm:pt>
    <dgm:pt modelId="{8A89402A-7D50-4EA1-89A8-D4C60570325E}" type="pres">
      <dgm:prSet presAssocID="{0C4A86B8-98A9-4CEC-9084-5D5E91D02820}" presName="composite" presStyleCnt="0"/>
      <dgm:spPr/>
    </dgm:pt>
    <dgm:pt modelId="{0C753259-6F9B-4A8C-9E27-EAE872CFE940}" type="pres">
      <dgm:prSet presAssocID="{0C4A86B8-98A9-4CEC-9084-5D5E91D02820}" presName="imgShp" presStyleLbl="fgImgPlace1" presStyleIdx="0" presStyleCnt="3" custLinFactNeighborX="-41255" custLinFactNeighborY="-51"/>
      <dgm:spPr/>
    </dgm:pt>
    <dgm:pt modelId="{9648FDC4-0856-4327-9B71-D0FE3C1103DA}" type="pres">
      <dgm:prSet presAssocID="{0C4A86B8-98A9-4CEC-9084-5D5E91D02820}" presName="txShp" presStyleLbl="node1" presStyleIdx="0" presStyleCnt="3" custScaleX="13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BEE04-99D4-4712-9F45-AD223A3038BC}" type="pres">
      <dgm:prSet presAssocID="{BBCCD44B-D529-480F-9421-DDC7095DDD13}" presName="spacing" presStyleCnt="0"/>
      <dgm:spPr/>
    </dgm:pt>
    <dgm:pt modelId="{E946C104-316E-42CF-A601-EBFDA9849132}" type="pres">
      <dgm:prSet presAssocID="{D6A1E007-11C5-42D0-8471-A443BC9753AE}" presName="composite" presStyleCnt="0"/>
      <dgm:spPr/>
    </dgm:pt>
    <dgm:pt modelId="{F430A890-0562-45FE-9856-589BDCC6A0C2}" type="pres">
      <dgm:prSet presAssocID="{D6A1E007-11C5-42D0-8471-A443BC9753AE}" presName="imgShp" presStyleLbl="fgImgPlace1" presStyleIdx="1" presStyleCnt="3" custLinFactNeighborX="-41255" custLinFactNeighborY="-51"/>
      <dgm:spPr/>
    </dgm:pt>
    <dgm:pt modelId="{32325442-7DEC-4019-9D1A-EC2F930D3E3B}" type="pres">
      <dgm:prSet presAssocID="{D6A1E007-11C5-42D0-8471-A443BC9753AE}" presName="txShp" presStyleLbl="node1" presStyleIdx="1" presStyleCnt="3" custScaleX="13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DD3C8-4A6F-42C0-B11A-2BC0716ACCE4}" type="pres">
      <dgm:prSet presAssocID="{060FA01F-9A86-494C-963F-8B512A170530}" presName="spacing" presStyleCnt="0"/>
      <dgm:spPr/>
    </dgm:pt>
    <dgm:pt modelId="{0FCA235C-D6D2-47B0-A365-D2F10AC1A43C}" type="pres">
      <dgm:prSet presAssocID="{C9E24C69-2F6D-4943-841D-BA14980875AD}" presName="composite" presStyleCnt="0"/>
      <dgm:spPr/>
    </dgm:pt>
    <dgm:pt modelId="{2F60081F-DD48-4C35-A7A3-6DBF210A02C9}" type="pres">
      <dgm:prSet presAssocID="{C9E24C69-2F6D-4943-841D-BA14980875AD}" presName="imgShp" presStyleLbl="fgImgPlace1" presStyleIdx="2" presStyleCnt="3" custLinFactNeighborX="-41255" custLinFactNeighborY="-51"/>
      <dgm:spPr/>
    </dgm:pt>
    <dgm:pt modelId="{DBB3D8FA-F7C7-4784-92E3-9E6FD6671475}" type="pres">
      <dgm:prSet presAssocID="{C9E24C69-2F6D-4943-841D-BA14980875AD}" presName="txShp" presStyleLbl="node1" presStyleIdx="2" presStyleCnt="3" custScaleX="13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10084-0970-41B8-8BC2-B2F111A1B856}" srcId="{5F4BA519-60CB-47EE-8699-FF78C32A8883}" destId="{C9E24C69-2F6D-4943-841D-BA14980875AD}" srcOrd="2" destOrd="0" parTransId="{BB271EFB-F31D-43EB-BA9A-5CF36E481B30}" sibTransId="{0DF7F67C-279C-4BC3-988D-235243226ABF}"/>
    <dgm:cxn modelId="{F16E814B-C5F2-4AE7-AC73-46402E97553D}" srcId="{5F4BA519-60CB-47EE-8699-FF78C32A8883}" destId="{0C4A86B8-98A9-4CEC-9084-5D5E91D02820}" srcOrd="0" destOrd="0" parTransId="{C6D86FDF-A041-4E28-AC5B-0BE6265E035B}" sibTransId="{BBCCD44B-D529-480F-9421-DDC7095DDD13}"/>
    <dgm:cxn modelId="{B249CCED-7F24-4303-A894-3BD5EE8015C4}" type="presOf" srcId="{D6A1E007-11C5-42D0-8471-A443BC9753AE}" destId="{32325442-7DEC-4019-9D1A-EC2F930D3E3B}" srcOrd="0" destOrd="0" presId="urn:microsoft.com/office/officeart/2005/8/layout/vList3"/>
    <dgm:cxn modelId="{E0561C4A-B9F8-495D-9AAE-112237FA1531}" srcId="{5F4BA519-60CB-47EE-8699-FF78C32A8883}" destId="{D6A1E007-11C5-42D0-8471-A443BC9753AE}" srcOrd="1" destOrd="0" parTransId="{07B87EA9-9A30-4549-9983-8F07F916AC8E}" sibTransId="{060FA01F-9A86-494C-963F-8B512A170530}"/>
    <dgm:cxn modelId="{B7056C53-7D5B-495D-9A00-0DB605670EA5}" type="presOf" srcId="{C9E24C69-2F6D-4943-841D-BA14980875AD}" destId="{DBB3D8FA-F7C7-4784-92E3-9E6FD6671475}" srcOrd="0" destOrd="0" presId="urn:microsoft.com/office/officeart/2005/8/layout/vList3"/>
    <dgm:cxn modelId="{4DE4251A-BBC0-4F8F-9A85-CD907F0C537B}" type="presOf" srcId="{0C4A86B8-98A9-4CEC-9084-5D5E91D02820}" destId="{9648FDC4-0856-4327-9B71-D0FE3C1103DA}" srcOrd="0" destOrd="0" presId="urn:microsoft.com/office/officeart/2005/8/layout/vList3"/>
    <dgm:cxn modelId="{03AB87B0-31B1-4637-890D-F10C4BC565FC}" type="presOf" srcId="{5F4BA519-60CB-47EE-8699-FF78C32A8883}" destId="{7F19BDC9-B07B-4890-A972-6EAF688EC961}" srcOrd="0" destOrd="0" presId="urn:microsoft.com/office/officeart/2005/8/layout/vList3"/>
    <dgm:cxn modelId="{1ABD3475-8C59-4E1C-A538-68A8671AF709}" type="presParOf" srcId="{7F19BDC9-B07B-4890-A972-6EAF688EC961}" destId="{8A89402A-7D50-4EA1-89A8-D4C60570325E}" srcOrd="0" destOrd="0" presId="urn:microsoft.com/office/officeart/2005/8/layout/vList3"/>
    <dgm:cxn modelId="{105A9CDE-1707-4A2D-ADA2-CBF9A7B463B3}" type="presParOf" srcId="{8A89402A-7D50-4EA1-89A8-D4C60570325E}" destId="{0C753259-6F9B-4A8C-9E27-EAE872CFE940}" srcOrd="0" destOrd="0" presId="urn:microsoft.com/office/officeart/2005/8/layout/vList3"/>
    <dgm:cxn modelId="{9EB2D347-44C0-46A1-B252-6F5E794A2B92}" type="presParOf" srcId="{8A89402A-7D50-4EA1-89A8-D4C60570325E}" destId="{9648FDC4-0856-4327-9B71-D0FE3C1103DA}" srcOrd="1" destOrd="0" presId="urn:microsoft.com/office/officeart/2005/8/layout/vList3"/>
    <dgm:cxn modelId="{2D9C41E3-3F2C-411C-9E20-8308AAF04528}" type="presParOf" srcId="{7F19BDC9-B07B-4890-A972-6EAF688EC961}" destId="{E60BEE04-99D4-4712-9F45-AD223A3038BC}" srcOrd="1" destOrd="0" presId="urn:microsoft.com/office/officeart/2005/8/layout/vList3"/>
    <dgm:cxn modelId="{47383715-4EB2-4969-B657-E982DB05A8B4}" type="presParOf" srcId="{7F19BDC9-B07B-4890-A972-6EAF688EC961}" destId="{E946C104-316E-42CF-A601-EBFDA9849132}" srcOrd="2" destOrd="0" presId="urn:microsoft.com/office/officeart/2005/8/layout/vList3"/>
    <dgm:cxn modelId="{24820F75-7F73-448F-AED5-4214E782C157}" type="presParOf" srcId="{E946C104-316E-42CF-A601-EBFDA9849132}" destId="{F430A890-0562-45FE-9856-589BDCC6A0C2}" srcOrd="0" destOrd="0" presId="urn:microsoft.com/office/officeart/2005/8/layout/vList3"/>
    <dgm:cxn modelId="{A88EC733-9E4D-4D73-B46B-825775949ADD}" type="presParOf" srcId="{E946C104-316E-42CF-A601-EBFDA9849132}" destId="{32325442-7DEC-4019-9D1A-EC2F930D3E3B}" srcOrd="1" destOrd="0" presId="urn:microsoft.com/office/officeart/2005/8/layout/vList3"/>
    <dgm:cxn modelId="{6AC2F43C-AED5-4018-A6CC-A14D0D23FCC7}" type="presParOf" srcId="{7F19BDC9-B07B-4890-A972-6EAF688EC961}" destId="{89CDD3C8-4A6F-42C0-B11A-2BC0716ACCE4}" srcOrd="3" destOrd="0" presId="urn:microsoft.com/office/officeart/2005/8/layout/vList3"/>
    <dgm:cxn modelId="{4C865DAF-E764-41C0-A203-98C43C0C631F}" type="presParOf" srcId="{7F19BDC9-B07B-4890-A972-6EAF688EC961}" destId="{0FCA235C-D6D2-47B0-A365-D2F10AC1A43C}" srcOrd="4" destOrd="0" presId="urn:microsoft.com/office/officeart/2005/8/layout/vList3"/>
    <dgm:cxn modelId="{018FC311-8F35-45DB-9202-0DB28D1496AD}" type="presParOf" srcId="{0FCA235C-D6D2-47B0-A365-D2F10AC1A43C}" destId="{2F60081F-DD48-4C35-A7A3-6DBF210A02C9}" srcOrd="0" destOrd="0" presId="urn:microsoft.com/office/officeart/2005/8/layout/vList3"/>
    <dgm:cxn modelId="{BB66282A-D5AF-4DBC-B0D1-20E5343E9FEC}" type="presParOf" srcId="{0FCA235C-D6D2-47B0-A365-D2F10AC1A43C}" destId="{DBB3D8FA-F7C7-4784-92E3-9E6FD66714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AD02F-BC88-4572-BA71-EBACF5E25D46}">
      <dsp:nvSpPr>
        <dsp:cNvPr id="0" name=""/>
        <dsp:cNvSpPr/>
      </dsp:nvSpPr>
      <dsp:spPr>
        <a:xfrm>
          <a:off x="0" y="709434"/>
          <a:ext cx="850112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1352E6-5D2B-4C12-9BFA-3412581732B3}">
      <dsp:nvSpPr>
        <dsp:cNvPr id="0" name=""/>
        <dsp:cNvSpPr/>
      </dsp:nvSpPr>
      <dsp:spPr>
        <a:xfrm>
          <a:off x="425056" y="30474"/>
          <a:ext cx="5950785" cy="1357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гидрометеоры - дождь, роса, туман</a:t>
          </a:r>
          <a:endParaRPr lang="ru-RU" sz="2400" kern="1200"/>
        </a:p>
      </dsp:txBody>
      <dsp:txXfrm>
        <a:off x="425056" y="30474"/>
        <a:ext cx="5950785" cy="1357920"/>
      </dsp:txXfrm>
    </dsp:sp>
    <dsp:sp modelId="{847AFC43-51D0-465D-84C7-6EB710E9EFC8}">
      <dsp:nvSpPr>
        <dsp:cNvPr id="0" name=""/>
        <dsp:cNvSpPr/>
      </dsp:nvSpPr>
      <dsp:spPr>
        <a:xfrm>
          <a:off x="0" y="2795995"/>
          <a:ext cx="850112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CEBA41-3C22-48DD-AA6E-DC3378AFB25B}">
      <dsp:nvSpPr>
        <dsp:cNvPr id="0" name=""/>
        <dsp:cNvSpPr/>
      </dsp:nvSpPr>
      <dsp:spPr>
        <a:xfrm>
          <a:off x="425056" y="2117034"/>
          <a:ext cx="5950785" cy="1357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оптические метеоры - мираж, заря, гало</a:t>
          </a:r>
          <a:endParaRPr lang="ru-RU" sz="2400" kern="1200"/>
        </a:p>
      </dsp:txBody>
      <dsp:txXfrm>
        <a:off x="425056" y="2117034"/>
        <a:ext cx="5950785" cy="1357920"/>
      </dsp:txXfrm>
    </dsp:sp>
    <dsp:sp modelId="{C9C25931-9472-4858-B821-2BEE3ED773C4}">
      <dsp:nvSpPr>
        <dsp:cNvPr id="0" name=""/>
        <dsp:cNvSpPr/>
      </dsp:nvSpPr>
      <dsp:spPr>
        <a:xfrm>
          <a:off x="0" y="4882554"/>
          <a:ext cx="8501122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DD9F8-6E0D-4AC9-80A4-95B7A3B5F391}">
      <dsp:nvSpPr>
        <dsp:cNvPr id="0" name=""/>
        <dsp:cNvSpPr/>
      </dsp:nvSpPr>
      <dsp:spPr>
        <a:xfrm>
          <a:off x="425056" y="4203595"/>
          <a:ext cx="5950785" cy="1357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электрометеоры - молния, огни Святого Эльма</a:t>
          </a:r>
          <a:endParaRPr lang="ru-RU" sz="2400" kern="1200"/>
        </a:p>
      </dsp:txBody>
      <dsp:txXfrm>
        <a:off x="425056" y="4203595"/>
        <a:ext cx="5950785" cy="1357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8FDC4-0856-4327-9B71-D0FE3C1103DA}">
      <dsp:nvSpPr>
        <dsp:cNvPr id="0" name=""/>
        <dsp:cNvSpPr/>
      </dsp:nvSpPr>
      <dsp:spPr>
        <a:xfrm rot="10800000">
          <a:off x="533738" y="751"/>
          <a:ext cx="7619323" cy="146924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8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электронно-оптический</a:t>
          </a:r>
          <a:endParaRPr lang="ru-RU" sz="3200" kern="1200"/>
        </a:p>
      </dsp:txBody>
      <dsp:txXfrm rot="10800000">
        <a:off x="533738" y="751"/>
        <a:ext cx="7619323" cy="1469248"/>
      </dsp:txXfrm>
    </dsp:sp>
    <dsp:sp modelId="{0C753259-6F9B-4A8C-9E27-EAE872CFE940}">
      <dsp:nvSpPr>
        <dsp:cNvPr id="0" name=""/>
        <dsp:cNvSpPr/>
      </dsp:nvSpPr>
      <dsp:spPr>
        <a:xfrm>
          <a:off x="114276" y="2"/>
          <a:ext cx="1469248" cy="14692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325442-7DEC-4019-9D1A-EC2F930D3E3B}">
      <dsp:nvSpPr>
        <dsp:cNvPr id="0" name=""/>
        <dsp:cNvSpPr/>
      </dsp:nvSpPr>
      <dsp:spPr>
        <a:xfrm rot="10800000">
          <a:off x="533738" y="1908581"/>
          <a:ext cx="7619323" cy="1469248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8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спектрометрический </a:t>
          </a:r>
          <a:endParaRPr lang="ru-RU" sz="3200" kern="1200"/>
        </a:p>
      </dsp:txBody>
      <dsp:txXfrm rot="10800000">
        <a:off x="533738" y="1908581"/>
        <a:ext cx="7619323" cy="1469248"/>
      </dsp:txXfrm>
    </dsp:sp>
    <dsp:sp modelId="{F430A890-0562-45FE-9856-589BDCC6A0C2}">
      <dsp:nvSpPr>
        <dsp:cNvPr id="0" name=""/>
        <dsp:cNvSpPr/>
      </dsp:nvSpPr>
      <dsp:spPr>
        <a:xfrm>
          <a:off x="114276" y="1907832"/>
          <a:ext cx="1469248" cy="14692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2501437"/>
                <a:satOff val="-2237"/>
                <a:lumOff val="6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2501437"/>
                <a:satOff val="-2237"/>
                <a:lumOff val="6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2501437"/>
                <a:satOff val="-2237"/>
                <a:lumOff val="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B3D8FA-F7C7-4784-92E3-9E6FD6671475}">
      <dsp:nvSpPr>
        <dsp:cNvPr id="0" name=""/>
        <dsp:cNvSpPr/>
      </dsp:nvSpPr>
      <dsp:spPr>
        <a:xfrm rot="10800000">
          <a:off x="533738" y="3816411"/>
          <a:ext cx="7619323" cy="1469248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8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особеннорадиолокационный</a:t>
          </a:r>
          <a:endParaRPr lang="ru-RU" sz="3200" kern="1200"/>
        </a:p>
      </dsp:txBody>
      <dsp:txXfrm rot="10800000">
        <a:off x="533738" y="3816411"/>
        <a:ext cx="7619323" cy="1469248"/>
      </dsp:txXfrm>
    </dsp:sp>
    <dsp:sp modelId="{2F60081F-DD48-4C35-A7A3-6DBF210A02C9}">
      <dsp:nvSpPr>
        <dsp:cNvPr id="0" name=""/>
        <dsp:cNvSpPr/>
      </dsp:nvSpPr>
      <dsp:spPr>
        <a:xfrm>
          <a:off x="114276" y="3815662"/>
          <a:ext cx="1469248" cy="1469248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5002875"/>
                <a:satOff val="-4473"/>
                <a:lumOff val="13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5002875"/>
                <a:satOff val="-4473"/>
                <a:lumOff val="13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5002875"/>
                <a:satOff val="-4473"/>
                <a:lumOff val="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A817-1F30-4278-8C20-7AF080F9316B}" type="datetimeFigureOut">
              <a:rPr lang="ru-RU" smtClean="0"/>
              <a:pPr/>
              <a:t>01.03.2014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209D-693D-438F-80E5-D2D56B4F88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79864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Малые тела космической системы</a:t>
            </a:r>
            <a:endParaRPr lang="ru-RU" sz="6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105400"/>
            <a:ext cx="4857752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Выполнили: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Кононова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Кристина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Ступарь Даша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ture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428605"/>
            <a:ext cx="9144000" cy="2428891"/>
          </a:xfrm>
        </p:spPr>
        <p:txBody>
          <a:bodyPr>
            <a:normAutofit/>
          </a:bodyPr>
          <a:lstStyle/>
          <a:p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Метеор «падающая звезда»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— явление, возникающее 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 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сгорании 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атмосфере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Земли мелких метеорных тел</a:t>
            </a:r>
            <a:r>
              <a:rPr lang="ru-RU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(например, осколков комет или астероидов).</a:t>
            </a:r>
            <a:endParaRPr lang="ru-RU" sz="36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 descr="http://go3.imgsmail.ru/imgpreview?key=http%3A//demiart.ru/forum/uploads/post-23506-1172921342.jpg&amp;mb=imgdb_preview_931"/>
          <p:cNvPicPr>
            <a:picLocks noChangeAspect="1" noChangeArrowheads="1"/>
          </p:cNvPicPr>
          <p:nvPr/>
        </p:nvPicPr>
        <p:blipFill>
          <a:blip r:embed="rId3" cstate="print"/>
          <a:srcRect t="15118" b="15118"/>
          <a:stretch>
            <a:fillRect/>
          </a:stretch>
        </p:blipFill>
        <p:spPr bwMode="auto">
          <a:xfrm>
            <a:off x="1285852" y="2393992"/>
            <a:ext cx="6398733" cy="44640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0112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34475" cy="72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858280" cy="4811691"/>
          </a:xfrm>
        </p:spPr>
        <p:txBody>
          <a:bodyPr/>
          <a:lstStyle/>
          <a:p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Метеор 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достигает 1 звездной величины при скорости вхождения в атмосферу Земли 40 км/с, загорается на высоте 100 км, а потухает на высоте 80 км, при длине пути в 60 км и расстоянии до наблюдателя в 150 км, 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то 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продолжительность полета 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составит 1.5 сек, а средний размер составит 0.6 мм при массе 6 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мг</a:t>
            </a:r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0"/>
            <a:ext cx="3071834" cy="928694"/>
          </a:xfrm>
        </p:spPr>
        <p:txBody>
          <a:bodyPr>
            <a:normAutofit/>
          </a:bodyPr>
          <a:lstStyle/>
          <a:p>
            <a:r>
              <a:rPr lang="ru-RU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Леониды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Квадрантиды</a:t>
            </a:r>
            <a:endParaRPr lang="ru-RU" sz="4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615011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Персеиды</a:t>
            </a:r>
            <a:endParaRPr lang="ru-RU" sz="40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http://www.infuture.ru/filemanager/bones-of-comets-periodic-quadrantid-meteor-shower-lg.jpg"/>
          <p:cNvPicPr>
            <a:picLocks noChangeAspect="1" noChangeArrowheads="1"/>
          </p:cNvPicPr>
          <p:nvPr/>
        </p:nvPicPr>
        <p:blipFill>
          <a:blip r:embed="rId3" cstate="print"/>
          <a:srcRect b="3654"/>
          <a:stretch>
            <a:fillRect/>
          </a:stretch>
        </p:blipFill>
        <p:spPr bwMode="auto">
          <a:xfrm>
            <a:off x="428596" y="1071546"/>
            <a:ext cx="3600476" cy="28906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6" name="Picture 4" descr="1966 leonids 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972" y="1071546"/>
            <a:ext cx="3682369" cy="2857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8" name="Picture 6" descr="Perseid meteor 2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00438"/>
            <a:ext cx="3357586" cy="27800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4" descr="pic040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42910" y="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Изучения метеоров</a:t>
            </a:r>
            <a:endParaRPr kumimoji="0" lang="ru-RU" sz="54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686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-0.00278 -0.11389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7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6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Малые тела космической системы</vt:lpstr>
      <vt:lpstr>Слайд 2</vt:lpstr>
      <vt:lpstr>Слайд 3</vt:lpstr>
      <vt:lpstr>Слайд 4</vt:lpstr>
      <vt:lpstr>Леониды</vt:lpstr>
      <vt:lpstr>Слайд 6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Индийский календарь</dc:title>
  <dc:creator>kristi</dc:creator>
  <cp:lastModifiedBy>kristi</cp:lastModifiedBy>
  <cp:revision>5</cp:revision>
  <dcterms:created xsi:type="dcterms:W3CDTF">2014-02-02T17:53:32Z</dcterms:created>
  <dcterms:modified xsi:type="dcterms:W3CDTF">2014-03-01T19:23:06Z</dcterms:modified>
</cp:coreProperties>
</file>