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4F0E-55EA-496D-8A7B-92F007D56B2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F24974-46D0-4A63-A3D1-7A586FEC46E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4F0E-55EA-496D-8A7B-92F007D56B2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4974-46D0-4A63-A3D1-7A586FEC46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4F0E-55EA-496D-8A7B-92F007D56B2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24974-46D0-4A63-A3D1-7A586FEC46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4F0E-55EA-496D-8A7B-92F007D56B2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F24974-46D0-4A63-A3D1-7A586FEC46E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4F0E-55EA-496D-8A7B-92F007D56B2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F24974-46D0-4A63-A3D1-7A586FEC46E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4F0E-55EA-496D-8A7B-92F007D56B2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F24974-46D0-4A63-A3D1-7A586FEC46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4F0E-55EA-496D-8A7B-92F007D56B2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F24974-46D0-4A63-A3D1-7A586FEC46E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4F0E-55EA-496D-8A7B-92F007D56B2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F24974-46D0-4A63-A3D1-7A586FEC46E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4F0E-55EA-496D-8A7B-92F007D56B2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F24974-46D0-4A63-A3D1-7A586FEC46E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4F0E-55EA-496D-8A7B-92F007D56B2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F24974-46D0-4A63-A3D1-7A586FEC46E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4F0E-55EA-496D-8A7B-92F007D56B2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F24974-46D0-4A63-A3D1-7A586FEC46E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0C74F0E-55EA-496D-8A7B-92F007D56B2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8F24974-46D0-4A63-A3D1-7A586FEC46E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://uk.wikipedia.org/wiki/%D0%A2%D1%8F%D0%BD%D1%8C-%D0%A8%D0%B0%D0%BD%D1%8C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://uk.wikipedia.org/wiki/%D0%90%D0%BB%D1%82%D0%B0%D0%B9_%28%D0%B3%D0%BE%D1%80%D0%B8%2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5%D1%83%D0%B0%D0%BD%D1%85%D0%B5" TargetMode="External"/><Relationship Id="rId5" Type="http://schemas.openxmlformats.org/officeDocument/2006/relationships/hyperlink" Target="http://uk.wikipedia.org/wiki/%D0%9C%D0%BE%D0%BD%D0%B3%D0%BE%D0%BB%D1%96%D1%8F" TargetMode="External"/><Relationship Id="rId4" Type="http://schemas.openxmlformats.org/officeDocument/2006/relationships/hyperlink" Target="http://uk.wikipedia.org/w/index.php?title=%D0%9F%D1%96%D0%B2%D0%BD%D1%96%D1%87%D0%BD%D0%BE%D0%BA%D0%B8%D1%82%D0%B0%D0%B9%D1%81%D1%8C%D0%BA%D0%B5_%D0%BF%D0%BB%D0%B0%D1%82%D0%BE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6%D0%B5%D0%BD%D1%82%D1%80%D0%B0%D0%BB%D1%8C%D0%BD%D0%B0_%D0%90%D0%B7%D1%96%D1%8F" TargetMode="External"/><Relationship Id="rId3" Type="http://schemas.openxmlformats.org/officeDocument/2006/relationships/hyperlink" Target="http://uk.wikipedia.org/wiki/%D0%9C%D0%BE%D0%BD%D0%B3%D0%BE%D0%BB%D1%8C%D1%81%D1%8C%D0%BA%D0%B0_%D0%93%D0%BE%D0%B1%D1%96" TargetMode="External"/><Relationship Id="rId7" Type="http://schemas.openxmlformats.org/officeDocument/2006/relationships/hyperlink" Target="http://uk.wikipedia.org/wiki/%D0%9C%D0%BE%D0%BD%D0%B3%D0%BE%D0%BB%D1%8C%D1%81%D1%8C%D0%BA%D0%B0_%D0%BC%D0%BE%D0%B2%D0%B0" TargetMode="External"/><Relationship Id="rId2" Type="http://schemas.openxmlformats.org/officeDocument/2006/relationships/hyperlink" Target="http://uk.wikipedia.org/wiki/%D0%97%D0%B0%D0%B0%D0%BB%D1%82%D0%B0%D0%B9%D1%81%D1%8C%D0%BA%D0%B0_%D0%93%D0%BE%D0%B1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4%D0%B6%D1%83%D0%BD%D0%B3%D0%B0%D1%80%D1%96%D1%8F" TargetMode="External"/><Relationship Id="rId5" Type="http://schemas.openxmlformats.org/officeDocument/2006/relationships/hyperlink" Target="http://uk.wikipedia.org/wiki/%D0%93%D0%B0%D1%88%D1%83%D0%BD%D1%81%D1%8C%D0%BA%D0%B0_%D0%93%D0%BE%D0%B1%D1%96" TargetMode="External"/><Relationship Id="rId4" Type="http://schemas.openxmlformats.org/officeDocument/2006/relationships/hyperlink" Target="http://uk.wikipedia.org/wiki/%D0%90%D0%BB%D0%B0%D1%88%D0%B0%D0%BD%D1%8C_%28%D0%BF%D1%83%D1%81%D1%82%D0%B5%D0%BB%D1%8F%29" TargetMode="Externa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Пустеля Гобі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305958" cy="489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Пустеля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Гобі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простягається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1600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кілометрів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довжину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і на 800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кілометрів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ширину, 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площа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становить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1.300.000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квадратних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кілометрів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робить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Гобі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третьою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величині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пустелею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світу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найбільшою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пустелею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Азії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територія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продовжує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інтенсивно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розширюватися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Простори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пустелі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Гобі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займають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площі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двох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держав: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Монголії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та Китаю.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Гобі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простягається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гір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hlinkClick r:id="rId2" tooltip="Алтай (гори)"/>
              </a:rPr>
              <a:t>Алтаю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hlinkClick r:id="rId3" tooltip="Тянь-Шань"/>
              </a:rPr>
              <a:t>Тянь-Шаню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сході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  <a:hlinkClick r:id="rId4" tooltip="Північнокитайське плато (ще не написана)"/>
              </a:rPr>
              <a:t>Північнокитайського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hlinkClick r:id="rId4" tooltip="Північнокитайське плато (ще не написана)"/>
              </a:rPr>
              <a:t> плато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заході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півночі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Гобі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переходить у степи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  <a:hlinkClick r:id="rId5" tooltip="Монголія"/>
              </a:rPr>
              <a:t>Монголії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півдні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регіон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обмежений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рікою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 tooltip="Хуанхе"/>
              </a:rPr>
              <a:t>Хуанхе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8288" indent="0">
              <a:buNone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endParaRPr lang="uk-UA" dirty="0"/>
          </a:p>
          <a:p>
            <a:pPr marL="18288" indent="0">
              <a:buNone/>
            </a:pPr>
            <a:endParaRPr lang="uk-UA" dirty="0" smtClean="0"/>
          </a:p>
          <a:p>
            <a:pPr marL="18288" indent="0">
              <a:buNone/>
            </a:pPr>
            <a:endParaRPr lang="uk-UA" dirty="0"/>
          </a:p>
          <a:p>
            <a:pPr marL="18288" indent="0">
              <a:buNone/>
            </a:pPr>
            <a:endParaRPr lang="uk-UA" dirty="0" smtClean="0"/>
          </a:p>
          <a:p>
            <a:pPr marL="18288" indent="0">
              <a:buNone/>
            </a:pPr>
            <a:endParaRPr lang="uk-UA" dirty="0"/>
          </a:p>
          <a:p>
            <a:pPr marL="18288" indent="0">
              <a:buNone/>
            </a:pPr>
            <a:endParaRPr lang="uk-UA" dirty="0" smtClean="0"/>
          </a:p>
          <a:p>
            <a:pPr marL="18288" indent="0">
              <a:buNone/>
            </a:pPr>
            <a:endParaRPr lang="uk-UA" dirty="0"/>
          </a:p>
          <a:p>
            <a:pPr marL="18288" indent="0">
              <a:buNone/>
            </a:pPr>
            <a:endParaRPr lang="uk-UA" dirty="0" smtClean="0"/>
          </a:p>
          <a:p>
            <a:pPr marL="18288" indent="0">
              <a:buNone/>
            </a:pPr>
            <a:endParaRPr lang="uk-UA" dirty="0"/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872" y="0"/>
            <a:ext cx="7543800" cy="914400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Географічне положення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84418"/>
            <a:ext cx="381000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20" y="3646188"/>
            <a:ext cx="5037960" cy="283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6640" y="0"/>
            <a:ext cx="9170640" cy="6858000"/>
          </a:xfrm>
        </p:spPr>
        <p:txBody>
          <a:bodyPr/>
          <a:lstStyle/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r>
              <a:rPr lang="ru-RU" dirty="0" err="1" smtClean="0"/>
              <a:t>Гобі</a:t>
            </a:r>
            <a:r>
              <a:rPr lang="ru-RU" dirty="0" smtClean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географічних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: </a:t>
            </a:r>
            <a:r>
              <a:rPr lang="ru-RU" dirty="0" err="1">
                <a:hlinkClick r:id="rId2" tooltip="Заалтайська Гобі"/>
              </a:rPr>
              <a:t>Заалтайська</a:t>
            </a:r>
            <a:r>
              <a:rPr lang="ru-RU" dirty="0">
                <a:hlinkClick r:id="rId2" tooltip="Заалтайська Гобі"/>
              </a:rPr>
              <a:t> </a:t>
            </a:r>
            <a:r>
              <a:rPr lang="ru-RU" dirty="0" err="1">
                <a:hlinkClick r:id="rId2" tooltip="Заалтайська Гобі"/>
              </a:rPr>
              <a:t>Гобі</a:t>
            </a:r>
            <a:r>
              <a:rPr lang="ru-RU" dirty="0"/>
              <a:t>, </a:t>
            </a:r>
            <a:r>
              <a:rPr lang="ru-RU" dirty="0" err="1">
                <a:hlinkClick r:id="rId3" tooltip="Монгольська Гобі"/>
              </a:rPr>
              <a:t>Монгольська</a:t>
            </a:r>
            <a:r>
              <a:rPr lang="ru-RU" dirty="0">
                <a:hlinkClick r:id="rId3" tooltip="Монгольська Гобі"/>
              </a:rPr>
              <a:t> </a:t>
            </a:r>
            <a:r>
              <a:rPr lang="ru-RU" dirty="0" err="1">
                <a:hlinkClick r:id="rId3" tooltip="Монгольська Гобі"/>
              </a:rPr>
              <a:t>Гобі</a:t>
            </a:r>
            <a:r>
              <a:rPr lang="ru-RU" dirty="0"/>
              <a:t>, </a:t>
            </a:r>
            <a:r>
              <a:rPr lang="ru-RU" dirty="0" err="1">
                <a:hlinkClick r:id="rId4" tooltip="Алашань (пустеля)"/>
              </a:rPr>
              <a:t>Алашанська</a:t>
            </a:r>
            <a:r>
              <a:rPr lang="ru-RU" dirty="0">
                <a:hlinkClick r:id="rId4" tooltip="Алашань (пустеля)"/>
              </a:rPr>
              <a:t> </a:t>
            </a:r>
            <a:r>
              <a:rPr lang="ru-RU" dirty="0" err="1">
                <a:hlinkClick r:id="rId4" tooltip="Алашань (пустеля)"/>
              </a:rPr>
              <a:t>Гобі</a:t>
            </a:r>
            <a:r>
              <a:rPr lang="ru-RU" dirty="0"/>
              <a:t>, </a:t>
            </a:r>
            <a:r>
              <a:rPr lang="ru-RU" dirty="0" err="1">
                <a:hlinkClick r:id="rId5" tooltip="Гашунська Гобі"/>
              </a:rPr>
              <a:t>Гашунська</a:t>
            </a:r>
            <a:r>
              <a:rPr lang="ru-RU" dirty="0">
                <a:hlinkClick r:id="rId5" tooltip="Гашунська Гобі"/>
              </a:rPr>
              <a:t> </a:t>
            </a:r>
            <a:r>
              <a:rPr lang="ru-RU" dirty="0" err="1">
                <a:hlinkClick r:id="rId5" tooltip="Гашунська Гобі"/>
              </a:rPr>
              <a:t>Гобі</a:t>
            </a:r>
            <a:r>
              <a:rPr lang="ru-RU" dirty="0"/>
              <a:t> і </a:t>
            </a:r>
            <a:r>
              <a:rPr lang="ru-RU" dirty="0" err="1">
                <a:hlinkClick r:id="rId6" tooltip="Джунгарія"/>
              </a:rPr>
              <a:t>Джунгарська</a:t>
            </a:r>
            <a:r>
              <a:rPr lang="ru-RU" dirty="0">
                <a:hlinkClick r:id="rId6" tooltip="Джунгарія"/>
              </a:rPr>
              <a:t> </a:t>
            </a:r>
            <a:r>
              <a:rPr lang="ru-RU" dirty="0" err="1">
                <a:hlinkClick r:id="rId6" tooltip="Джунгарія"/>
              </a:rPr>
              <a:t>Гобі</a:t>
            </a:r>
            <a:r>
              <a:rPr lang="ru-RU" dirty="0"/>
              <a:t>. Слово «</a:t>
            </a:r>
            <a:r>
              <a:rPr lang="ru-RU" dirty="0" err="1"/>
              <a:t>гобі</a:t>
            </a:r>
            <a:r>
              <a:rPr lang="ru-RU" dirty="0"/>
              <a:t>» </a:t>
            </a:r>
            <a:r>
              <a:rPr lang="ru-RU" dirty="0" err="1">
                <a:hlinkClick r:id="rId7" tooltip="Монгольська мова"/>
              </a:rPr>
              <a:t>монгольського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і </a:t>
            </a:r>
            <a:r>
              <a:rPr lang="ru-RU" dirty="0" err="1"/>
              <a:t>означає</a:t>
            </a:r>
            <a:r>
              <a:rPr lang="ru-RU" dirty="0"/>
              <a:t> «</a:t>
            </a:r>
            <a:r>
              <a:rPr lang="ru-RU" dirty="0" err="1"/>
              <a:t>безводне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», </a:t>
            </a:r>
            <a:r>
              <a:rPr lang="ru-RU" dirty="0" err="1"/>
              <a:t>цим</a:t>
            </a:r>
            <a:r>
              <a:rPr lang="ru-RU" dirty="0"/>
              <a:t> словом у </a:t>
            </a:r>
            <a:r>
              <a:rPr lang="ru-RU" dirty="0" err="1">
                <a:hlinkClick r:id="rId8" tooltip="Центральна Азія"/>
              </a:rPr>
              <a:t>Центральній</a:t>
            </a:r>
            <a:r>
              <a:rPr lang="ru-RU" dirty="0">
                <a:hlinkClick r:id="rId8" tooltip="Центральна Азія"/>
              </a:rPr>
              <a:t> </a:t>
            </a:r>
            <a:r>
              <a:rPr lang="ru-RU" dirty="0" err="1">
                <a:hlinkClick r:id="rId8" tooltip="Центральна Азія"/>
              </a:rPr>
              <a:t>Азії</a:t>
            </a:r>
            <a:r>
              <a:rPr lang="ru-RU" dirty="0"/>
              <a:t> </a:t>
            </a:r>
            <a:r>
              <a:rPr lang="ru-RU" dirty="0" err="1"/>
              <a:t>позначають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пустельні</a:t>
            </a:r>
            <a:r>
              <a:rPr lang="ru-RU" dirty="0"/>
              <a:t> і </a:t>
            </a:r>
            <a:r>
              <a:rPr lang="ru-RU" dirty="0" err="1"/>
              <a:t>напівпустельні</a:t>
            </a:r>
            <a:r>
              <a:rPr lang="ru-RU" dirty="0"/>
              <a:t> </a:t>
            </a:r>
            <a:r>
              <a:rPr lang="ru-RU" dirty="0" err="1"/>
              <a:t>ландшафти</a:t>
            </a:r>
            <a:r>
              <a:rPr lang="ru-RU" dirty="0" smtClean="0"/>
              <a:t>.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31772"/>
            <a:ext cx="5544616" cy="512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err="1"/>
              <a:t>Присутній</a:t>
            </a:r>
            <a:r>
              <a:rPr lang="ru-RU" dirty="0"/>
              <a:t> </a:t>
            </a:r>
            <a:r>
              <a:rPr lang="ru-RU" dirty="0" err="1"/>
              <a:t>сильний</a:t>
            </a:r>
            <a:r>
              <a:rPr lang="ru-RU" dirty="0"/>
              <a:t> перепад </a:t>
            </a:r>
            <a:r>
              <a:rPr lang="ru-RU" dirty="0" err="1"/>
              <a:t>висот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частинах</a:t>
            </a:r>
            <a:r>
              <a:rPr lang="ru-RU" dirty="0"/>
              <a:t> </a:t>
            </a:r>
            <a:r>
              <a:rPr lang="ru-RU" dirty="0" err="1"/>
              <a:t>Гобі</a:t>
            </a:r>
            <a:r>
              <a:rPr lang="ru-RU" dirty="0"/>
              <a:t>, тому </a:t>
            </a:r>
            <a:r>
              <a:rPr lang="ru-RU" dirty="0" err="1"/>
              <a:t>клімат</a:t>
            </a:r>
            <a:r>
              <a:rPr lang="ru-RU" dirty="0"/>
              <a:t> тут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сильно </a:t>
            </a:r>
            <a:r>
              <a:rPr lang="ru-RU" dirty="0" err="1"/>
              <a:t>різнитися</a:t>
            </a:r>
            <a:r>
              <a:rPr lang="ru-RU" dirty="0"/>
              <a:t>.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/>
              <a:t>сильні</a:t>
            </a:r>
            <a:r>
              <a:rPr lang="ru-RU" dirty="0"/>
              <a:t> перепади температур, </a:t>
            </a:r>
            <a:r>
              <a:rPr lang="ru-RU" dirty="0" err="1"/>
              <a:t>зими</a:t>
            </a:r>
            <a:r>
              <a:rPr lang="ru-RU" dirty="0"/>
              <a:t> </a:t>
            </a:r>
            <a:r>
              <a:rPr lang="ru-RU" dirty="0" err="1"/>
              <a:t>вкрай</a:t>
            </a:r>
            <a:r>
              <a:rPr lang="ru-RU" dirty="0"/>
              <a:t> </a:t>
            </a:r>
            <a:r>
              <a:rPr lang="ru-RU" dirty="0" err="1"/>
              <a:t>холодні</a:t>
            </a:r>
            <a:r>
              <a:rPr lang="ru-RU" dirty="0"/>
              <a:t> і </a:t>
            </a:r>
            <a:r>
              <a:rPr lang="ru-RU" dirty="0" err="1"/>
              <a:t>вітряні</a:t>
            </a:r>
            <a:r>
              <a:rPr lang="ru-RU" dirty="0"/>
              <a:t>, а </a:t>
            </a:r>
            <a:r>
              <a:rPr lang="ru-RU" dirty="0" err="1"/>
              <a:t>влітку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спекотно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дивно, </a:t>
            </a:r>
            <a:r>
              <a:rPr lang="ru-RU" dirty="0" err="1"/>
              <a:t>взимку</a:t>
            </a:r>
            <a:r>
              <a:rPr lang="ru-RU" dirty="0"/>
              <a:t> температура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опускатися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40 </a:t>
            </a:r>
            <a:r>
              <a:rPr lang="ru-RU" dirty="0" err="1"/>
              <a:t>градусів</a:t>
            </a:r>
            <a:r>
              <a:rPr lang="ru-RU" dirty="0"/>
              <a:t> за </a:t>
            </a:r>
            <a:r>
              <a:rPr lang="ru-RU" dirty="0" err="1"/>
              <a:t>Цельсієм</a:t>
            </a:r>
            <a:r>
              <a:rPr lang="ru-RU" dirty="0"/>
              <a:t>, а </a:t>
            </a:r>
            <a:r>
              <a:rPr lang="ru-RU" dirty="0" err="1"/>
              <a:t>влітку</a:t>
            </a:r>
            <a:r>
              <a:rPr lang="ru-RU" dirty="0"/>
              <a:t> </a:t>
            </a:r>
            <a:r>
              <a:rPr lang="ru-RU" dirty="0" err="1"/>
              <a:t>підніматися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</a:t>
            </a:r>
            <a:r>
              <a:rPr lang="ru-RU" dirty="0" smtClean="0"/>
              <a:t>45.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" y="1916832"/>
            <a:ext cx="5486722" cy="4009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54" y="3900458"/>
            <a:ext cx="3902546" cy="285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ru-RU" b="1" dirty="0" err="1">
                <a:effectLst/>
              </a:rPr>
              <a:t>Рослинність</a:t>
            </a:r>
            <a:r>
              <a:rPr lang="ru-RU" b="1" dirty="0">
                <a:effectLst/>
              </a:rPr>
              <a:t>: </a:t>
            </a:r>
            <a:r>
              <a:rPr lang="ru-RU" dirty="0" err="1"/>
              <a:t>рідкісна</a:t>
            </a:r>
            <a:r>
              <a:rPr lang="ru-RU" dirty="0"/>
              <a:t>, в основному саксаул і </a:t>
            </a:r>
            <a:r>
              <a:rPr lang="ru-RU" dirty="0" err="1"/>
              <a:t>верблюжа</a:t>
            </a:r>
            <a:r>
              <a:rPr lang="ru-RU" dirty="0"/>
              <a:t> колючка. </a:t>
            </a:r>
            <a:r>
              <a:rPr lang="ru-RU" dirty="0" err="1"/>
              <a:t>Зустрічаються</a:t>
            </a:r>
            <a:r>
              <a:rPr lang="ru-RU" dirty="0"/>
              <a:t> </a:t>
            </a:r>
            <a:r>
              <a:rPr lang="ru-RU" dirty="0" smtClean="0"/>
              <a:t>очерет і </a:t>
            </a:r>
            <a:r>
              <a:rPr lang="ru-RU" dirty="0"/>
              <a:t>солянки на </a:t>
            </a:r>
            <a:r>
              <a:rPr lang="ru-RU" dirty="0" err="1"/>
              <a:t>засолених</a:t>
            </a:r>
            <a:r>
              <a:rPr lang="ru-RU" dirty="0"/>
              <a:t> </a:t>
            </a:r>
            <a:r>
              <a:rPr lang="ru-RU" dirty="0" err="1"/>
              <a:t>ділянках</a:t>
            </a:r>
            <a:r>
              <a:rPr lang="ru-RU" dirty="0"/>
              <a:t>. </a:t>
            </a:r>
            <a:endParaRPr lang="ru-RU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388" y="914115"/>
            <a:ext cx="3096700" cy="2322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2255912" cy="2255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838" y="3564544"/>
            <a:ext cx="3736720" cy="28124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80728"/>
            <a:ext cx="3090044" cy="2234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4437830" cy="294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effectLst/>
              </a:rPr>
              <a:t>Тваринний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світ</a:t>
            </a:r>
            <a:r>
              <a:rPr lang="ru-RU" b="1" dirty="0">
                <a:effectLst/>
              </a:rPr>
              <a:t>: </a:t>
            </a:r>
            <a:r>
              <a:rPr lang="ru-RU" dirty="0" err="1">
                <a:effectLst/>
              </a:rPr>
              <a:t>антилопи</a:t>
            </a:r>
            <a:r>
              <a:rPr lang="ru-RU" dirty="0">
                <a:effectLst/>
              </a:rPr>
              <a:t> джейран, </a:t>
            </a:r>
            <a:r>
              <a:rPr lang="ru-RU" dirty="0" smtClean="0">
                <a:effectLst/>
              </a:rPr>
              <a:t>канюки-</a:t>
            </a:r>
            <a:r>
              <a:rPr lang="ru-RU" dirty="0" err="1" smtClean="0">
                <a:effectLst/>
              </a:rPr>
              <a:t>курганники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дикі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бактріани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великі</a:t>
            </a:r>
            <a:r>
              <a:rPr lang="ru-RU" dirty="0" smtClean="0">
                <a:effectLst/>
              </a:rPr>
              <a:t> тушканчики, </a:t>
            </a:r>
            <a:r>
              <a:rPr lang="ru-RU" dirty="0" err="1" smtClean="0">
                <a:effectLst/>
              </a:rPr>
              <a:t>денні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піщанки</a:t>
            </a:r>
            <a:r>
              <a:rPr lang="ru-RU" dirty="0" smtClean="0">
                <a:effectLst/>
              </a:rPr>
              <a:t>.</a:t>
            </a:r>
            <a:endParaRPr lang="ru-RU" dirty="0">
              <a:effectLst/>
            </a:endParaRPr>
          </a:p>
          <a:p>
            <a:pPr marL="18288" indent="0">
              <a:buNone/>
            </a:pPr>
            <a:endParaRPr lang="ru-RU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                                                          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62" y="993403"/>
            <a:ext cx="4375657" cy="32817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33" y="950105"/>
            <a:ext cx="3929580" cy="3274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82" y="4224755"/>
            <a:ext cx="3518941" cy="23471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94" y="4275146"/>
            <a:ext cx="2831976" cy="2246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22" y="4224755"/>
            <a:ext cx="2786881" cy="24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ru-RU" sz="2000" b="1" u="sng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Цікав</a:t>
            </a:r>
            <a:r>
              <a:rPr lang="uk-UA" sz="2000" b="1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2000" b="1" u="sng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факти</a:t>
            </a:r>
            <a:r>
              <a:rPr lang="ru-RU" sz="2000" b="1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Останки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викопних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тварин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були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виявлені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самому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центрі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Гобі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експедицією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Петра Козлова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початку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серйозні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дослідження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почалися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закінчення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Другої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світової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війни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в 1946 р.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наук СРСР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відправила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Гобі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експедицію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керівництвом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палеонтолога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Івана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Єфремова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майбутнього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знаменитого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письменника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-фантаста.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Великий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шовковий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шлях -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торговий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шлях,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повязував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Східну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Європу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Китаєм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протяжність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приблизно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12 000 км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кілька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маршрутів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різної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довжини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напрямів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Гобі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найбільш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труднопрохідна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ділянка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шляху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центрі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пустелі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Гобі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збереглися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рідкісні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тварини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тут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зустрічаються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дикі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верблюди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Гобійський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ведмідь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мазалай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4116"/>
            <a:ext cx="3317354" cy="2653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4051797"/>
            <a:ext cx="2267744" cy="280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pPr marL="18288" indent="0">
              <a:buNone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Ділянки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Великої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Китайської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стіни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побудовані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пустелі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Гобі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в основному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створювалися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матеріалів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суміші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піску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землі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гальки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глини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утрамбовують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разом 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гілками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місцевого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чагарника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Спосіб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виявився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підходящим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стіни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стоять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досі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Існує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гіпотеза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стіну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будували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набігів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кочівників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але і для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захисту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пісків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пустелі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288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79183"/>
            <a:ext cx="5046846" cy="408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"/>
            <a:ext cx="9144000" cy="4343400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  <a:p>
            <a:r>
              <a:rPr lang="ru-RU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Дякую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увагу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057"/>
            <a:ext cx="9144000" cy="5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470</TotalTime>
  <Words>257</Words>
  <Application>Microsoft Office PowerPoint</Application>
  <PresentationFormat>Экран (4:3)</PresentationFormat>
  <Paragraphs>100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Пустеля Гобі</vt:lpstr>
      <vt:lpstr>   Географічне положення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Пустеля Гобі</dc:title>
  <dc:creator>Alina Makarenko</dc:creator>
  <cp:lastModifiedBy>Alina Makarenko</cp:lastModifiedBy>
  <cp:revision>14</cp:revision>
  <dcterms:created xsi:type="dcterms:W3CDTF">2014-04-12T08:03:25Z</dcterms:created>
  <dcterms:modified xsi:type="dcterms:W3CDTF">2014-04-12T15:53:25Z</dcterms:modified>
</cp:coreProperties>
</file>