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9" autoAdjust="0"/>
    <p:restoredTop sz="94660"/>
  </p:normalViewPr>
  <p:slideViewPr>
    <p:cSldViewPr>
      <p:cViewPr varScale="1">
        <p:scale>
          <a:sx n="53" d="100"/>
          <a:sy n="5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8B9A-5EF6-46BA-ABDA-CE63DF9A959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1F9E-4BC2-49D4-B09A-C547ACEBD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8B9A-5EF6-46BA-ABDA-CE63DF9A959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1F9E-4BC2-49D4-B09A-C547ACEBD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8B9A-5EF6-46BA-ABDA-CE63DF9A959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1F9E-4BC2-49D4-B09A-C547ACEBD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8B9A-5EF6-46BA-ABDA-CE63DF9A959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1F9E-4BC2-49D4-B09A-C547ACEBD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8B9A-5EF6-46BA-ABDA-CE63DF9A959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1F9E-4BC2-49D4-B09A-C547ACEBD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8B9A-5EF6-46BA-ABDA-CE63DF9A959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1F9E-4BC2-49D4-B09A-C547ACEBD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8B9A-5EF6-46BA-ABDA-CE63DF9A959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1F9E-4BC2-49D4-B09A-C547ACEBD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8B9A-5EF6-46BA-ABDA-CE63DF9A959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1F9E-4BC2-49D4-B09A-C547ACEBD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8B9A-5EF6-46BA-ABDA-CE63DF9A959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1F9E-4BC2-49D4-B09A-C547ACEBD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8B9A-5EF6-46BA-ABDA-CE63DF9A959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1F9E-4BC2-49D4-B09A-C547ACEBD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8B9A-5EF6-46BA-ABDA-CE63DF9A959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1F9E-4BC2-49D4-B09A-C547ACEBD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8B9A-5EF6-46BA-ABDA-CE63DF9A959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31F9E-4BC2-49D4-B09A-C547ACEBD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Lanos\Рабочий стол\Новая папка\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206680" cy="2880319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I</a:t>
            </a:r>
            <a:r>
              <a:rPr lang="en-US" sz="8000" b="1" dirty="0" smtClean="0">
                <a:solidFill>
                  <a:schemeClr val="bg1"/>
                </a:solidFill>
              </a:rPr>
              <a:t>nteresting places of the world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Lanos\Рабочий стол\Новая папка\VOcaXueRp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Lake in the          cave, China</a:t>
            </a:r>
            <a:endParaRPr lang="ru-RU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Lanos\Рабочий стол\Новая папка\pddpwOSBc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Black Forest Lake, Durmitor, Montenegro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Lanos\Рабочий стол\Новая папка\2Wav672Ts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Beach in Varadero, Cuba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Lanos\Рабочий стол\Новая папка\E6_O_CD2h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FFFF00"/>
                </a:solidFill>
              </a:rPr>
              <a:t>Munich subway station,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Bavaria</a:t>
            </a:r>
            <a:r>
              <a:rPr lang="en-US" b="1" dirty="0">
                <a:solidFill>
                  <a:srgbClr val="FFFF00"/>
                </a:solidFill>
              </a:rPr>
              <a:t>, Germany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Lanos\Рабочий стол\Новая папка\vQrb2BKDT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1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b="1" dirty="0" smtClean="0"/>
              <a:t>Cappadocia, Turkey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Lanos\Рабочий стол\Новая папка\WLcLT9XYI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Coast of Lindos, Greece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Lanos\Рабочий стол\Новая папка\ksQW_MlyD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45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98984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Lake Koenigssee, Germany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Lanos\Рабочий стол\Новая папка\SqYuBpGEr4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Germany, river above the river: Magdeburg Water Bridge</a:t>
            </a:r>
            <a:endParaRPr lang="ru-RU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Lanos\Рабочий стол\Новая папка\nIMDooXcA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Lake in the cave, Texas, United States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Lanos\Рабочий стол\Новая папка\FHD8JX0JQX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Blue River in a glacier, Greenland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Lanos\Рабочий стол\Новая папка\yRu0ftoyo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Coast Peniche, Portugal</a:t>
            </a:r>
            <a:endParaRPr lang="ru-RU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Lanos\Рабочий стол\Новая папка\6D_o3Q5O3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Tree in park flowers Ashikaga, Tochigi, Island of Honshu, Japan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Lanos\Рабочий стол\Новая папка\Y6CyKNFyD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Lights in the park of Turin, Italy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Lanos\Рабочий стол\Новая папка\FtHn-6IeF9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1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The night sky and the Northern Lights over the glacier Yokulsarlon, Iceland</a:t>
            </a:r>
            <a:endParaRPr lang="ru-RU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Lanos\Рабочий стол\Новая папка\fi-FYiB4F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The boiling ocean, Hawaii, USA</a:t>
            </a:r>
            <a:endParaRPr lang="ru-RU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Lanos\Рабочий стол\Новая папка\uBzc2gXP8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33CC"/>
                </a:solidFill>
              </a:rPr>
              <a:t>Lake, Thailand</a:t>
            </a:r>
            <a:endParaRPr lang="ru-RU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Lanos\Рабочий стол\Новая папка\vM8FQCTgh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View of the evening Fujiyama, Honshu, Japan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Documents and Settings\Lanos\Рабочий стол\Новая папка\jpg1630776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4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2290266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6"/>
                </a:solidFill>
              </a:rPr>
              <a:t>Thank you for your attention</a:t>
            </a:r>
            <a:r>
              <a:rPr lang="en-US" b="1" dirty="0" smtClean="0">
                <a:solidFill>
                  <a:schemeClr val="accent6"/>
                </a:solidFill>
              </a:rPr>
              <a:t>!</a:t>
            </a:r>
            <a:endParaRPr lang="ru-RU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anos\Рабочий стол\Новая папка\xAIn-74t3Y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Beach</a:t>
            </a: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of Sabah, Borneo, Malaysia</a:t>
            </a:r>
            <a:endParaRPr lang="ru-RU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anos\Рабочий стол\Новая папка\wIkzi4YgT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4250" dirty="0" smtClean="0">
                <a:solidFill>
                  <a:schemeClr val="accent6"/>
                </a:solidFill>
              </a:rPr>
              <a:t>Louise Lake, Banff National Park, Canada</a:t>
            </a:r>
            <a:endParaRPr lang="ru-RU" sz="425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anos\Рабочий стол\Новая папка\PAMuxIgLPr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Great Barrier Reef, Australia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anos\Рабочий стол\Новая папка\SjjybMg-kv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8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Milky Way over Jackson Lake in National Park Grand Teton, Wyoming, USA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anos\Рабочий стол\Новая папка\TdbzGSi3Xj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446" y="0"/>
            <a:ext cx="91754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Donegal, Ireland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Lanos\Рабочий стол\Новая папка\vMl5ZAHLV0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6"/>
                </a:solidFill>
              </a:rPr>
              <a:t>Coast Path, Wales</a:t>
            </a:r>
            <a:endParaRPr lang="ru-RU" sz="6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Lanos\Рабочий стол\Новая папка\LuP8V7bYV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b="1" dirty="0" smtClean="0"/>
              <a:t>The road in the Dolomites, Italy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172</Words>
  <Application>Microsoft Office PowerPoint</Application>
  <PresentationFormat>Экран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Interesting places of the world</vt:lpstr>
      <vt:lpstr>Coast Peniche, Portugal</vt:lpstr>
      <vt:lpstr>Beach of Sabah, Borneo, Malaysia</vt:lpstr>
      <vt:lpstr>Louise Lake, Banff National Park, Canada</vt:lpstr>
      <vt:lpstr>Great Barrier Reef, Australia</vt:lpstr>
      <vt:lpstr>Milky Way over Jackson Lake in National Park Grand Teton, Wyoming, USA</vt:lpstr>
      <vt:lpstr>Donegal, Ireland</vt:lpstr>
      <vt:lpstr>Coast Path, Wales</vt:lpstr>
      <vt:lpstr>The road in the Dolomites, Italy</vt:lpstr>
      <vt:lpstr>Lake in the          cave, China</vt:lpstr>
      <vt:lpstr>Black Forest Lake, Durmitor, Montenegro</vt:lpstr>
      <vt:lpstr>Beach in Varadero, Cuba</vt:lpstr>
      <vt:lpstr> Munich subway station,  Bavaria, Germany </vt:lpstr>
      <vt:lpstr>Cappadocia, Turkey</vt:lpstr>
      <vt:lpstr>Coast of Lindos, Greece</vt:lpstr>
      <vt:lpstr>Lake Koenigssee, Germany</vt:lpstr>
      <vt:lpstr>Germany, river above the river: Magdeburg Water Bridge</vt:lpstr>
      <vt:lpstr>Lake in the cave, Texas, United States</vt:lpstr>
      <vt:lpstr>Blue River in a glacier, Greenland</vt:lpstr>
      <vt:lpstr>Tree in park flowers Ashikaga, Tochigi, Island of Honshu, Japan</vt:lpstr>
      <vt:lpstr>Lights in the park of Turin, Italy</vt:lpstr>
      <vt:lpstr>The night sky and the Northern Lights over the glacier Yokulsarlon, Iceland</vt:lpstr>
      <vt:lpstr>The boiling ocean, Hawaii, USA</vt:lpstr>
      <vt:lpstr>Lake, Thailand</vt:lpstr>
      <vt:lpstr>View of the evening Fujiyama, Honshu, Japan</vt:lpstr>
      <vt:lpstr>Thank you for your attention!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WORK</cp:lastModifiedBy>
  <cp:revision>35</cp:revision>
  <dcterms:created xsi:type="dcterms:W3CDTF">2014-05-12T13:00:25Z</dcterms:created>
  <dcterms:modified xsi:type="dcterms:W3CDTF">2014-05-12T16:54:21Z</dcterms:modified>
</cp:coreProperties>
</file>