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69748-75E0-462B-B3C0-51EAF4B8DC6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20C0-8D6E-462A-BABA-F111EA39BD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vi-VN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Іван Іванович Шмальгаузен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400800" cy="642942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11 </a:t>
            </a:r>
            <a:r>
              <a:rPr lang="ru-RU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квітня1884— 7 </a:t>
            </a:r>
            <a:r>
              <a:rPr lang="ru-RU" dirty="0" err="1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жовтня</a:t>
            </a:r>
            <a:r>
              <a:rPr lang="ru-RU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1963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2714644" cy="649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214290"/>
            <a:ext cx="5072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Зоолог-морфолог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дійсний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член АН УРСР (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1922)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АН 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СРСР (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1935) родом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Києва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син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Івана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Федоровича Шмальгаузена. По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закінченні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Київського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університету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працював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ньому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(до 1912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1930–1941), 1938–1948 у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Московському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1912–1918 у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Воронізькому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університетах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20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жовтня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1924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спільне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зібрання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ВУАН затвердило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академіка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Шмальгаузена на посаду директора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Мікробіологічного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інституту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Ф.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Омельченка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1930–1941 директор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Інституту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Зоології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та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Біології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АН УРСР, 1936–1948 — директор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Інституту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еволюційної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морфології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AH CCCP,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згодом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працював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Зоологічному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інституті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AH CCCP (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ЗІН).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Інститут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зоології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НАНУ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нині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носить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ім'я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6572264" cy="671514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Шмальгаузен И. И.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Основы сравнительной анатомии позвоночных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Гос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изд. [1923]. VIII + 425 с (Книга выдержала 4 издания, последнее — в 1947 г.)</a:t>
            </a:r>
          </a:p>
          <a:p>
            <a:pPr>
              <a:buFont typeface="Wingdings" pitchFamily="2" charset="2"/>
              <a:buChar char="q"/>
            </a:pPr>
            <a:r>
              <a:rPr lang="ru-RU" i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Шмальгаузен И. И.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Организм как целое в индивидуальном и историческом развитии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М.-Л. Изд-во академии наук СССР, 1938. 144 с.</a:t>
            </a:r>
          </a:p>
          <a:p>
            <a:pPr>
              <a:buFont typeface="Wingdings" pitchFamily="2" charset="2"/>
              <a:buChar char="q"/>
            </a:pPr>
            <a:r>
              <a:rPr lang="ru-RU" i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Шмальгаузен И. И.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Пути и закономерности эволюционного процесса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М.-Л.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Из-во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АН СССР.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Напеч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в Москве 1939. 232 с.</a:t>
            </a:r>
          </a:p>
          <a:p>
            <a:pPr>
              <a:buFont typeface="Wingdings" pitchFamily="2" charset="2"/>
              <a:buChar char="q"/>
            </a:pPr>
            <a:r>
              <a:rPr lang="ru-RU" i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Шмальгаузен И. И.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Факторы эволюции (теория стабилизирующего отбора). 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М.-Л., Изд-во АН СССР, 16-я тип. треста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Полиграфкнига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Москве, 1946. 396 с.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Schmalhausen</a:t>
            </a:r>
            <a:r>
              <a:rPr lang="ru-RU" i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I. I.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Factors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of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Evolution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The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Theory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of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Stabilizing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Selection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Blakiston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Philadelphia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(1949)</a:t>
            </a:r>
          </a:p>
          <a:p>
            <a:pPr>
              <a:buFont typeface="Wingdings" pitchFamily="2" charset="2"/>
              <a:buChar char="q"/>
            </a:pPr>
            <a:r>
              <a:rPr lang="ru-RU" i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Шмальгаузен И. И.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Кибернетические вопросы биологии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/ Под общ. ред. и с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предисл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Р. Л. Берг и А. А. Ляпунова. Новосибирск, Наука,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сиб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отделение. 1968. 224 с.</a:t>
            </a:r>
          </a:p>
          <a:p>
            <a:pPr>
              <a:buFont typeface="Wingdings" pitchFamily="2" charset="2"/>
              <a:buChar char="q"/>
            </a:pPr>
            <a:r>
              <a:rPr lang="ru-RU" i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Шмальгаузен И. И.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Вопросы дарвинизма: </a:t>
            </a:r>
            <a:r>
              <a:rPr lang="ru-RU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Неопубл</a:t>
            </a:r>
            <a:r>
              <a:rPr lang="ru-RU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работы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/ ред.-сост. И. М. Медведева; Отв. ред. А. В. Иванов, Э. И. Воробьева; М. Наука, 1990 158 с.</a:t>
            </a:r>
          </a:p>
          <a:p>
            <a:endParaRPr lang="ru-RU" dirty="0"/>
          </a:p>
        </p:txBody>
      </p:sp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357562"/>
            <a:ext cx="2198694" cy="295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Нагороди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6115064" cy="297180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3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Орден Трудового Красного Знамени</a:t>
            </a:r>
          </a:p>
          <a:p>
            <a:pPr>
              <a:buFont typeface="Wingdings" pitchFamily="2" charset="2"/>
              <a:buChar char="q"/>
            </a:pPr>
            <a:r>
              <a:rPr lang="ru-RU" sz="3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Дарвиновская медаль Германской академии естествоиспытателей «</a:t>
            </a:r>
            <a:r>
              <a:rPr lang="ru-RU" sz="3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Леопольдина</a:t>
            </a:r>
            <a:r>
              <a:rPr lang="ru-RU" sz="3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 (1958)</a:t>
            </a:r>
          </a:p>
          <a:p>
            <a:pPr>
              <a:buFont typeface="Wingdings" pitchFamily="2" charset="2"/>
              <a:buChar char="q"/>
            </a:pPr>
            <a:r>
              <a:rPr lang="ru-RU" sz="3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Золотая медаль имени И. И. Мечникова (1963)</a:t>
            </a:r>
          </a:p>
          <a:p>
            <a:endParaRPr lang="ru-RU" dirty="0"/>
          </a:p>
        </p:txBody>
      </p:sp>
      <p:pic>
        <p:nvPicPr>
          <p:cNvPr id="4" name="Рисунок 3" descr="Order_of_the_Red_Banner_of_Labour_OBVE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42852"/>
            <a:ext cx="1732788" cy="360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echi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67225"/>
            <a:ext cx="4322217" cy="22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3"/>
          <p:cNvSpPr txBox="1"/>
          <p:nvPr/>
        </p:nvSpPr>
        <p:spPr>
          <a:xfrm>
            <a:off x="5796136" y="651944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Тема Office</vt:lpstr>
      <vt:lpstr>Іван Іванович Шмальгаузен</vt:lpstr>
      <vt:lpstr>Презентация PowerPoint</vt:lpstr>
      <vt:lpstr>Презентация PowerPoint</vt:lpstr>
      <vt:lpstr>Нагороди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Іванович Шмальгаузен</dc:title>
  <dc:creator>Данил</dc:creator>
  <cp:lastModifiedBy>Daniil Venc</cp:lastModifiedBy>
  <cp:revision>5</cp:revision>
  <dcterms:created xsi:type="dcterms:W3CDTF">2014-09-04T18:51:42Z</dcterms:created>
  <dcterms:modified xsi:type="dcterms:W3CDTF">2015-02-14T15:42:02Z</dcterms:modified>
</cp:coreProperties>
</file>