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58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D787D5-C225-4D32-ACC2-E697A6E42D1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C9006F-4DBA-4497-BC09-3662106844B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87D5-C225-4D32-ACC2-E697A6E42D1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006F-4DBA-4497-BC09-3662106844B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87D5-C225-4D32-ACC2-E697A6E42D1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006F-4DBA-4497-BC09-3662106844B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87D5-C225-4D32-ACC2-E697A6E42D1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006F-4DBA-4497-BC09-3662106844B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87D5-C225-4D32-ACC2-E697A6E42D1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006F-4DBA-4497-BC09-3662106844B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87D5-C225-4D32-ACC2-E697A6E42D1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006F-4DBA-4497-BC09-3662106844B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87D5-C225-4D32-ACC2-E697A6E42D1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006F-4DBA-4497-BC09-3662106844B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87D5-C225-4D32-ACC2-E697A6E42D1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006F-4DBA-4497-BC09-3662106844B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87D5-C225-4D32-ACC2-E697A6E42D1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006F-4DBA-4497-BC09-366210684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87D5-C225-4D32-ACC2-E697A6E42D1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006F-4DBA-4497-BC09-366210684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87D5-C225-4D32-ACC2-E697A6E42D1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006F-4DBA-4497-BC09-366210684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D787D5-C225-4D32-ACC2-E697A6E42D12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2C9006F-4DBA-4497-BC09-3662106844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Кавабата </a:t>
            </a:r>
            <a:r>
              <a:rPr lang="ru-RU" dirty="0" err="1" smtClean="0"/>
              <a:t>Ясунарі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ja-JP" altLang="en-US" dirty="0"/>
              <a:t>川端 康成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err="1" smtClean="0"/>
              <a:t>Основна</a:t>
            </a:r>
            <a:r>
              <a:rPr lang="ru-RU" sz="1600" dirty="0" smtClean="0"/>
              <a:t> </a:t>
            </a:r>
            <a:r>
              <a:rPr lang="ru-RU" sz="1600" dirty="0"/>
              <a:t>тема - тема </a:t>
            </a:r>
            <a:r>
              <a:rPr lang="ru-RU" sz="1600" dirty="0" err="1"/>
              <a:t>самотності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у </a:t>
            </a:r>
            <a:r>
              <a:rPr lang="ru-RU" sz="1600" dirty="0" err="1"/>
              <a:t>світі</a:t>
            </a:r>
            <a:r>
              <a:rPr lang="ru-RU" sz="1600" dirty="0"/>
              <a:t>; </a:t>
            </a:r>
            <a:r>
              <a:rPr lang="ru-RU" sz="1600" dirty="0" err="1"/>
              <a:t>змалювання</a:t>
            </a:r>
            <a:r>
              <a:rPr lang="ru-RU" sz="1600" dirty="0"/>
              <a:t> </a:t>
            </a:r>
            <a:r>
              <a:rPr lang="ru-RU" sz="1600" dirty="0" err="1"/>
              <a:t>японської</a:t>
            </a:r>
            <a:r>
              <a:rPr lang="ru-RU" sz="1600" dirty="0"/>
              <a:t> </a:t>
            </a:r>
            <a:r>
              <a:rPr lang="ru-RU" sz="1600" dirty="0" err="1"/>
              <a:t>душі</a:t>
            </a:r>
            <a:r>
              <a:rPr lang="ru-RU" sz="1600" dirty="0"/>
              <a:t> і </a:t>
            </a:r>
            <a:r>
              <a:rPr lang="ru-RU" sz="1600" dirty="0" err="1"/>
              <a:t>стосунків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з природою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r>
              <a:rPr lang="ru-RU" sz="1600" dirty="0" err="1" smtClean="0"/>
              <a:t>Особливості</a:t>
            </a:r>
            <a:r>
              <a:rPr lang="ru-RU" sz="1600" dirty="0" smtClean="0"/>
              <a:t> </a:t>
            </a:r>
            <a:r>
              <a:rPr lang="ru-RU" sz="1600" dirty="0" err="1"/>
              <a:t>художнього</a:t>
            </a:r>
            <a:r>
              <a:rPr lang="ru-RU" sz="1600" dirty="0"/>
              <a:t> </a:t>
            </a:r>
            <a:r>
              <a:rPr lang="ru-RU" sz="1600" dirty="0" err="1"/>
              <a:t>мислення</a:t>
            </a:r>
            <a:r>
              <a:rPr lang="ru-RU" sz="1600" dirty="0"/>
              <a:t> </a:t>
            </a:r>
            <a:r>
              <a:rPr lang="ru-RU" sz="1600" dirty="0" err="1"/>
              <a:t>письменника</a:t>
            </a:r>
            <a:r>
              <a:rPr lang="ru-RU" sz="1600" dirty="0"/>
              <a:t> </a:t>
            </a:r>
            <a:r>
              <a:rPr lang="ru-RU" sz="1600" dirty="0" err="1"/>
              <a:t>пов'язані</a:t>
            </a:r>
            <a:r>
              <a:rPr lang="ru-RU" sz="1600" dirty="0"/>
              <a:t> з </a:t>
            </a:r>
            <a:r>
              <a:rPr lang="ru-RU" sz="1600" dirty="0" err="1"/>
              <a:t>естетикою</a:t>
            </a:r>
            <a:r>
              <a:rPr lang="ru-RU" sz="1600" dirty="0"/>
              <a:t> дзен-буддизму, яке </a:t>
            </a:r>
            <a:r>
              <a:rPr lang="ru-RU" sz="1600" dirty="0" err="1"/>
              <a:t>заперечило</a:t>
            </a:r>
            <a:r>
              <a:rPr lang="ru-RU" sz="1600" dirty="0"/>
              <a:t> </a:t>
            </a:r>
            <a:r>
              <a:rPr lang="ru-RU" sz="1600" dirty="0" err="1"/>
              <a:t>розумове</a:t>
            </a:r>
            <a:r>
              <a:rPr lang="ru-RU" sz="1600" dirty="0"/>
              <a:t> </a:t>
            </a:r>
            <a:r>
              <a:rPr lang="ru-RU" sz="1600" dirty="0" err="1"/>
              <a:t>сприйняття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 і </a:t>
            </a:r>
            <a:r>
              <a:rPr lang="ru-RU" sz="1600" dirty="0" err="1"/>
              <a:t>ствердило</a:t>
            </a:r>
            <a:r>
              <a:rPr lang="ru-RU" sz="1600" dirty="0"/>
              <a:t> принцип </a:t>
            </a:r>
            <a:r>
              <a:rPr lang="ru-RU" sz="1600" dirty="0" err="1"/>
              <a:t>природності</a:t>
            </a:r>
            <a:r>
              <a:rPr lang="ru-RU" sz="1600" dirty="0"/>
              <a:t> і </a:t>
            </a:r>
            <a:r>
              <a:rPr lang="ru-RU" sz="1600" dirty="0" err="1"/>
              <a:t>безпосередності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r>
              <a:rPr lang="ru-RU" sz="1600" dirty="0" err="1" smtClean="0"/>
              <a:t>Використовував</a:t>
            </a:r>
            <a:r>
              <a:rPr lang="ru-RU" sz="1600" dirty="0" smtClean="0"/>
              <a:t> </a:t>
            </a:r>
            <a:r>
              <a:rPr lang="ru-RU" sz="1600" dirty="0" err="1"/>
              <a:t>своєрідну</a:t>
            </a:r>
            <a:r>
              <a:rPr lang="ru-RU" sz="1600" dirty="0"/>
              <a:t> </a:t>
            </a:r>
            <a:r>
              <a:rPr lang="ru-RU" sz="1600" dirty="0" err="1"/>
              <a:t>триєдність</a:t>
            </a:r>
            <a:r>
              <a:rPr lang="ru-RU" sz="1600" dirty="0"/>
              <a:t>: </a:t>
            </a:r>
            <a:r>
              <a:rPr lang="ru-RU" sz="1600" dirty="0" err="1"/>
              <a:t>єдність</a:t>
            </a:r>
            <a:r>
              <a:rPr lang="ru-RU" sz="1600" dirty="0"/>
              <a:t> </a:t>
            </a:r>
            <a:r>
              <a:rPr lang="ru-RU" sz="1600" dirty="0" err="1"/>
              <a:t>спогадів</a:t>
            </a:r>
            <a:r>
              <a:rPr lang="ru-RU" sz="1600" dirty="0"/>
              <a:t>, </a:t>
            </a:r>
            <a:r>
              <a:rPr lang="ru-RU" sz="1600" dirty="0" err="1"/>
              <a:t>вчинків</a:t>
            </a:r>
            <a:r>
              <a:rPr lang="ru-RU" sz="1600" dirty="0"/>
              <a:t> і </a:t>
            </a:r>
            <a:r>
              <a:rPr lang="ru-RU" sz="1600" dirty="0" err="1"/>
              <a:t>марень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r>
              <a:rPr lang="ru-RU" sz="1600" dirty="0" err="1" smtClean="0"/>
              <a:t>Велику</a:t>
            </a:r>
            <a:r>
              <a:rPr lang="ru-RU" sz="1600" dirty="0" smtClean="0"/>
              <a:t> </a:t>
            </a:r>
            <a:r>
              <a:rPr lang="ru-RU" sz="1600" dirty="0"/>
              <a:t>роль </a:t>
            </a:r>
            <a:r>
              <a:rPr lang="ru-RU" sz="1600" dirty="0" err="1"/>
              <a:t>приділив</a:t>
            </a:r>
            <a:r>
              <a:rPr lang="ru-RU" sz="1600" dirty="0"/>
              <a:t> </a:t>
            </a:r>
            <a:r>
              <a:rPr lang="ru-RU" sz="1600" dirty="0" err="1"/>
              <a:t>природі</a:t>
            </a:r>
            <a:r>
              <a:rPr lang="ru-RU" sz="1600" dirty="0"/>
              <a:t>; через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образи</a:t>
            </a:r>
            <a:r>
              <a:rPr lang="ru-RU" sz="1600" dirty="0"/>
              <a:t> Кавабата </a:t>
            </a:r>
            <a:r>
              <a:rPr lang="ru-RU" sz="1600" dirty="0" err="1"/>
              <a:t>розкрив</a:t>
            </a:r>
            <a:r>
              <a:rPr lang="ru-RU" sz="1600" dirty="0"/>
              <a:t> </a:t>
            </a:r>
            <a:r>
              <a:rPr lang="ru-RU" sz="1600" dirty="0" err="1"/>
              <a:t>рухи</a:t>
            </a:r>
            <a:r>
              <a:rPr lang="ru-RU" sz="1600" dirty="0"/>
              <a:t> </a:t>
            </a:r>
            <a:r>
              <a:rPr lang="ru-RU" sz="1600" dirty="0" err="1"/>
              <a:t>людської</a:t>
            </a:r>
            <a:r>
              <a:rPr lang="ru-RU" sz="1600" dirty="0"/>
              <a:t> </a:t>
            </a:r>
            <a:r>
              <a:rPr lang="ru-RU" sz="1600" dirty="0" err="1"/>
              <a:t>душі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r>
              <a:rPr lang="ru-RU" sz="1600" dirty="0" err="1" smtClean="0"/>
              <a:t>Використання</a:t>
            </a:r>
            <a:r>
              <a:rPr lang="ru-RU" sz="1600" dirty="0" smtClean="0"/>
              <a:t> </a:t>
            </a:r>
            <a:r>
              <a:rPr lang="ru-RU" sz="1600" dirty="0" err="1"/>
              <a:t>прийому</a:t>
            </a:r>
            <a:r>
              <a:rPr lang="ru-RU" sz="1600" dirty="0"/>
              <a:t> </a:t>
            </a:r>
            <a:r>
              <a:rPr lang="ru-RU" sz="1600" dirty="0" err="1"/>
              <a:t>підтексту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r>
              <a:rPr lang="ru-RU" sz="1600" dirty="0" err="1" smtClean="0"/>
              <a:t>Експресивність</a:t>
            </a:r>
            <a:r>
              <a:rPr lang="ru-RU" sz="1600" dirty="0"/>
              <a:t>, </a:t>
            </a:r>
            <a:r>
              <a:rPr lang="ru-RU" sz="1600" dirty="0" err="1"/>
              <a:t>незвичайне</a:t>
            </a:r>
            <a:r>
              <a:rPr lang="ru-RU" sz="1600" dirty="0"/>
              <a:t> </a:t>
            </a:r>
            <a:r>
              <a:rPr lang="ru-RU" sz="1600" dirty="0" err="1"/>
              <a:t>бачення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, </a:t>
            </a:r>
            <a:r>
              <a:rPr lang="ru-RU" sz="1600" dirty="0" err="1"/>
              <a:t>щирість</a:t>
            </a:r>
            <a:r>
              <a:rPr lang="ru-RU" sz="1600" dirty="0"/>
              <a:t> </a:t>
            </a:r>
            <a:r>
              <a:rPr lang="ru-RU" sz="1600" dirty="0" err="1"/>
              <a:t>інтонації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r>
              <a:rPr lang="ru-RU" sz="1600" dirty="0" smtClean="0"/>
              <a:t>Основа </a:t>
            </a:r>
            <a:r>
              <a:rPr lang="ru-RU" sz="1600" dirty="0"/>
              <a:t>письма 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органічне</a:t>
            </a:r>
            <a:r>
              <a:rPr lang="ru-RU" sz="1600" dirty="0"/>
              <a:t> </a:t>
            </a:r>
            <a:r>
              <a:rPr lang="ru-RU" sz="1600" dirty="0" err="1"/>
              <a:t>поєднання</a:t>
            </a:r>
            <a:r>
              <a:rPr lang="ru-RU" sz="1600" dirty="0"/>
              <a:t> </a:t>
            </a:r>
            <a:r>
              <a:rPr lang="ru-RU" sz="1600" dirty="0" err="1"/>
              <a:t>надбань</a:t>
            </a:r>
            <a:r>
              <a:rPr lang="ru-RU" sz="1600" dirty="0"/>
              <a:t> </a:t>
            </a:r>
            <a:r>
              <a:rPr lang="ru-RU" sz="1600" dirty="0" err="1"/>
              <a:t>західноєвропейського</a:t>
            </a:r>
            <a:r>
              <a:rPr lang="ru-RU" sz="1600" dirty="0"/>
              <a:t> модерну з </a:t>
            </a:r>
            <a:r>
              <a:rPr lang="ru-RU" sz="1600" dirty="0" err="1"/>
              <a:t>традиціями</a:t>
            </a:r>
            <a:r>
              <a:rPr lang="ru-RU" sz="1600" dirty="0"/>
              <a:t> </a:t>
            </a:r>
            <a:r>
              <a:rPr lang="ru-RU" sz="1600" dirty="0" err="1"/>
              <a:t>японської</a:t>
            </a:r>
            <a:r>
              <a:rPr lang="ru-RU" sz="1600" dirty="0"/>
              <a:t> </a:t>
            </a:r>
            <a:r>
              <a:rPr lang="ru-RU" sz="1600" dirty="0" err="1"/>
              <a:t>класичної</a:t>
            </a:r>
            <a:r>
              <a:rPr lang="ru-RU" sz="1600" dirty="0"/>
              <a:t> </a:t>
            </a:r>
            <a:r>
              <a:rPr lang="ru-RU" sz="1600" dirty="0" err="1"/>
              <a:t>літератури</a:t>
            </a:r>
            <a:r>
              <a:rPr lang="ru-RU" sz="1600" dirty="0"/>
              <a:t>, </a:t>
            </a:r>
            <a:r>
              <a:rPr lang="ru-RU" sz="1600" dirty="0" err="1"/>
              <a:t>зокрема</a:t>
            </a:r>
            <a:r>
              <a:rPr lang="ru-RU" sz="1600" dirty="0"/>
              <a:t> "</a:t>
            </a:r>
            <a:r>
              <a:rPr lang="ru-RU" sz="1600" dirty="0" err="1"/>
              <a:t>школи</a:t>
            </a:r>
            <a:r>
              <a:rPr lang="ru-RU" sz="1600" dirty="0"/>
              <a:t> </a:t>
            </a:r>
            <a:r>
              <a:rPr lang="ru-RU" sz="1600" dirty="0" err="1"/>
              <a:t>жіночого</a:t>
            </a:r>
            <a:r>
              <a:rPr lang="ru-RU" sz="1600" dirty="0"/>
              <a:t> письма", яка </a:t>
            </a:r>
            <a:r>
              <a:rPr lang="ru-RU" sz="1600" dirty="0" err="1"/>
              <a:t>відзначалася</a:t>
            </a:r>
            <a:r>
              <a:rPr lang="ru-RU" sz="1600" dirty="0"/>
              <a:t> </a:t>
            </a:r>
            <a:r>
              <a:rPr lang="ru-RU" sz="1600" dirty="0" err="1"/>
              <a:t>вишуканістю</a:t>
            </a:r>
            <a:r>
              <a:rPr lang="ru-RU" sz="1600" dirty="0"/>
              <a:t> стилю, </a:t>
            </a:r>
            <a:r>
              <a:rPr lang="ru-RU" sz="1600" dirty="0" err="1"/>
              <a:t>глибиною</a:t>
            </a:r>
            <a:r>
              <a:rPr lang="ru-RU" sz="1600" dirty="0"/>
              <a:t> </a:t>
            </a:r>
            <a:r>
              <a:rPr lang="ru-RU" sz="1600" dirty="0" err="1"/>
              <a:t>чуттєвого</a:t>
            </a:r>
            <a:r>
              <a:rPr lang="ru-RU" sz="1600" dirty="0"/>
              <a:t> </a:t>
            </a:r>
            <a:r>
              <a:rPr lang="ru-RU" sz="1600" dirty="0" err="1"/>
              <a:t>переживання</a:t>
            </a:r>
            <a:r>
              <a:rPr lang="ru-RU" sz="1600" dirty="0"/>
              <a:t>, </a:t>
            </a:r>
            <a:r>
              <a:rPr lang="ru-RU" sz="1600" dirty="0" err="1"/>
              <a:t>простотою</a:t>
            </a:r>
            <a:r>
              <a:rPr lang="ru-RU" sz="1600" dirty="0"/>
              <a:t> і </a:t>
            </a:r>
            <a:r>
              <a:rPr lang="ru-RU" sz="1600" dirty="0" err="1"/>
              <a:t>прозорістю</a:t>
            </a:r>
            <a:r>
              <a:rPr lang="ru-RU" sz="1600" dirty="0"/>
              <a:t> </a:t>
            </a:r>
            <a:r>
              <a:rPr lang="ru-RU" sz="1600" dirty="0" err="1"/>
              <a:t>образів</a:t>
            </a:r>
            <a:r>
              <a:rPr lang="ru-RU" sz="1600" dirty="0"/>
              <a:t>, </a:t>
            </a:r>
            <a:r>
              <a:rPr lang="ru-RU" sz="1600" dirty="0" err="1"/>
              <a:t>кожен</a:t>
            </a:r>
            <a:r>
              <a:rPr lang="ru-RU" sz="1600" dirty="0"/>
              <a:t> з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приховував</a:t>
            </a:r>
            <a:r>
              <a:rPr lang="ru-RU" sz="1600" dirty="0"/>
              <a:t> </a:t>
            </a:r>
            <a:r>
              <a:rPr lang="ru-RU" sz="1600" dirty="0" err="1"/>
              <a:t>глибинний</a:t>
            </a:r>
            <a:r>
              <a:rPr lang="ru-RU" sz="1600" dirty="0"/>
              <a:t> </a:t>
            </a:r>
            <a:r>
              <a:rPr lang="ru-RU" sz="1600" dirty="0" err="1"/>
              <a:t>підтекст</a:t>
            </a:r>
            <a:r>
              <a:rPr lang="ru-RU" sz="1600" dirty="0"/>
              <a:t>, </a:t>
            </a:r>
            <a:r>
              <a:rPr lang="ru-RU" sz="1600" dirty="0" err="1"/>
              <a:t>частково</a:t>
            </a:r>
            <a:r>
              <a:rPr lang="ru-RU" sz="1600" dirty="0"/>
              <a:t> </a:t>
            </a:r>
            <a:r>
              <a:rPr lang="ru-RU" sz="1600" dirty="0" err="1"/>
              <a:t>символічний</a:t>
            </a:r>
            <a:r>
              <a:rPr lang="ru-RU" sz="1600" dirty="0" smtClean="0"/>
              <a:t>.</a:t>
            </a:r>
            <a:endParaRPr lang="ru-RU" sz="1800" dirty="0"/>
          </a:p>
          <a:p>
            <a:pPr algn="just"/>
            <a:r>
              <a:rPr lang="ru-RU" sz="1600" dirty="0" err="1" smtClean="0"/>
              <a:t>Піднесеність</a:t>
            </a:r>
            <a:r>
              <a:rPr lang="ru-RU" sz="1600" dirty="0" smtClean="0"/>
              <a:t> </a:t>
            </a:r>
            <a:r>
              <a:rPr lang="ru-RU" sz="1600" dirty="0"/>
              <a:t>думок та </a:t>
            </a:r>
            <a:r>
              <a:rPr lang="ru-RU" sz="1600" dirty="0" err="1"/>
              <a:t>вірність</a:t>
            </a:r>
            <a:r>
              <a:rPr lang="ru-RU" sz="1600" dirty="0"/>
              <a:t> </a:t>
            </a:r>
            <a:r>
              <a:rPr lang="ru-RU" sz="1600" dirty="0" err="1"/>
              <a:t>вченню</a:t>
            </a:r>
            <a:r>
              <a:rPr lang="ru-RU" sz="1600" dirty="0"/>
              <a:t> про </a:t>
            </a:r>
            <a:r>
              <a:rPr lang="ru-RU" sz="1600" dirty="0" err="1"/>
              <a:t>прекрасне</a:t>
            </a:r>
            <a:r>
              <a:rPr lang="ru-RU" sz="16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 smtClean="0"/>
              <a:t>творчості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14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"</a:t>
            </a:r>
            <a:r>
              <a:rPr lang="ru-RU" dirty="0"/>
              <a:t>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майстерність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з великою </a:t>
            </a:r>
            <a:r>
              <a:rPr lang="ru-RU" dirty="0" err="1"/>
              <a:t>чутливістю</a:t>
            </a:r>
            <a:r>
              <a:rPr lang="ru-RU" dirty="0"/>
              <a:t> </a:t>
            </a:r>
            <a:r>
              <a:rPr lang="ru-RU" dirty="0" err="1"/>
              <a:t>виражає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японського</a:t>
            </a:r>
            <a:r>
              <a:rPr lang="ru-RU" dirty="0"/>
              <a:t> </a:t>
            </a:r>
            <a:r>
              <a:rPr lang="ru-RU" dirty="0" err="1"/>
              <a:t>розуму</a:t>
            </a:r>
            <a:r>
              <a:rPr lang="ru-RU" dirty="0"/>
              <a:t>."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Нобелівська</a:t>
            </a:r>
            <a:r>
              <a:rPr lang="ru-RU" dirty="0"/>
              <a:t> </a:t>
            </a:r>
            <a:r>
              <a:rPr lang="ru-RU" dirty="0" err="1" smtClean="0"/>
              <a:t>премія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7"/>
            <a:ext cx="4322892" cy="2437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44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</a:t>
            </a:r>
            <a:r>
              <a:rPr lang="ru-RU" smtClean="0"/>
              <a:t>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391271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Под влиянием обычаев и порядков, заведенных в мире, человек теряет способность отличить зло от добра.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314601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Когда устанавливается какой-либо закон, немедленно возникает желание его обойти.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396093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Стоит только возникнуть сомнениям, как им уже не будет конца.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96568" y="460726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Если один играет в жесткую игру, другой вынужден отвечать жестко, иначе ему придется плохо.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530593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Но ведь то, что называют семейной жизнью — это мрачная трясина, неизменно поглощающая зло, чинимое друг другу супругами.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700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 </a:t>
            </a:r>
            <a:r>
              <a:rPr lang="ru-RU" sz="2000" dirty="0" err="1" smtClean="0"/>
              <a:t>Японський</a:t>
            </a:r>
            <a:r>
              <a:rPr lang="ru-RU" sz="2000" dirty="0" smtClean="0"/>
              <a:t> </a:t>
            </a:r>
            <a:r>
              <a:rPr lang="ru-RU" sz="2000" dirty="0" err="1"/>
              <a:t>письменник</a:t>
            </a:r>
            <a:r>
              <a:rPr lang="ru-RU" sz="2000" dirty="0"/>
              <a:t>, лауреат </a:t>
            </a:r>
            <a:r>
              <a:rPr lang="ru-RU" sz="2000" dirty="0" err="1"/>
              <a:t>Нобелівської</a:t>
            </a:r>
            <a:r>
              <a:rPr lang="ru-RU" sz="2000" dirty="0"/>
              <a:t> </a:t>
            </a:r>
            <a:r>
              <a:rPr lang="ru-RU" sz="2000" dirty="0" err="1"/>
              <a:t>премії</a:t>
            </a:r>
            <a:r>
              <a:rPr lang="ru-RU" sz="2000" dirty="0"/>
              <a:t> з </a:t>
            </a:r>
            <a:r>
              <a:rPr lang="ru-RU" sz="2000" dirty="0" err="1"/>
              <a:t>літератури</a:t>
            </a:r>
            <a:r>
              <a:rPr lang="ru-RU" sz="2000" dirty="0"/>
              <a:t> 1968 року. Проза </a:t>
            </a:r>
            <a:r>
              <a:rPr lang="ru-RU" sz="2000" dirty="0" err="1"/>
              <a:t>Кавабати</a:t>
            </a:r>
            <a:r>
              <a:rPr lang="ru-RU" sz="2000" dirty="0"/>
              <a:t> </a:t>
            </a:r>
            <a:r>
              <a:rPr lang="ru-RU" sz="2000" dirty="0" err="1"/>
              <a:t>м'яка</a:t>
            </a:r>
            <a:r>
              <a:rPr lang="ru-RU" sz="2000" dirty="0"/>
              <a:t>, </a:t>
            </a:r>
            <a:r>
              <a:rPr lang="ru-RU" sz="2000" dirty="0" err="1"/>
              <a:t>лірична</a:t>
            </a:r>
            <a:r>
              <a:rPr lang="ru-RU" sz="2000" dirty="0"/>
              <a:t>, </a:t>
            </a:r>
            <a:r>
              <a:rPr lang="ru-RU" sz="2000" dirty="0" err="1"/>
              <a:t>сповнена</a:t>
            </a:r>
            <a:r>
              <a:rPr lang="ru-RU" sz="2000" dirty="0"/>
              <a:t> тонких </a:t>
            </a:r>
            <a:r>
              <a:rPr lang="ru-RU" sz="2000" dirty="0" err="1"/>
              <a:t>нюансів</a:t>
            </a:r>
            <a:r>
              <a:rPr lang="ru-RU" sz="2000" dirty="0"/>
              <a:t>, </a:t>
            </a:r>
            <a:r>
              <a:rPr lang="ru-RU" sz="2000" dirty="0" err="1"/>
              <a:t>отримала</a:t>
            </a:r>
            <a:r>
              <a:rPr lang="ru-RU" sz="2000" dirty="0"/>
              <a:t> </a:t>
            </a:r>
            <a:r>
              <a:rPr lang="ru-RU" sz="2000" dirty="0" err="1"/>
              <a:t>широке</a:t>
            </a:r>
            <a:r>
              <a:rPr lang="ru-RU" sz="2000" dirty="0"/>
              <a:t> </a:t>
            </a:r>
            <a:r>
              <a:rPr lang="ru-RU" sz="2000" dirty="0" err="1"/>
              <a:t>визнання</a:t>
            </a:r>
            <a:r>
              <a:rPr lang="ru-RU" sz="2000" dirty="0"/>
              <a:t> і </a:t>
            </a:r>
            <a:r>
              <a:rPr lang="ru-RU" sz="2000" dirty="0" err="1"/>
              <a:t>популярність</a:t>
            </a:r>
            <a:r>
              <a:rPr lang="ru-RU" sz="2000" dirty="0"/>
              <a:t> у </a:t>
            </a:r>
            <a:r>
              <a:rPr lang="ru-RU" sz="2000" dirty="0" err="1"/>
              <a:t>всьому</a:t>
            </a:r>
            <a:r>
              <a:rPr lang="ru-RU" sz="2000" dirty="0"/>
              <a:t> </a:t>
            </a:r>
            <a:r>
              <a:rPr lang="ru-RU" sz="2000" dirty="0" err="1"/>
              <a:t>світі</a:t>
            </a:r>
            <a:r>
              <a:rPr lang="ru-RU" sz="2000" dirty="0"/>
              <a:t>. Кавабата </a:t>
            </a:r>
            <a:r>
              <a:rPr lang="ru-RU" sz="2000" dirty="0" err="1"/>
              <a:t>отримав</a:t>
            </a:r>
            <a:r>
              <a:rPr lang="ru-RU" sz="2000" dirty="0"/>
              <a:t> </a:t>
            </a:r>
            <a:r>
              <a:rPr lang="ru-RU" sz="2000" dirty="0" err="1"/>
              <a:t>Нобелівську</a:t>
            </a:r>
            <a:r>
              <a:rPr lang="ru-RU" sz="2000" dirty="0"/>
              <a:t> </a:t>
            </a:r>
            <a:r>
              <a:rPr lang="ru-RU" sz="2000" dirty="0" err="1"/>
              <a:t>премію</a:t>
            </a:r>
            <a:r>
              <a:rPr lang="ru-RU" sz="2000" dirty="0"/>
              <a:t> першим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японських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川端 康成</a:t>
            </a:r>
            <a:endParaRPr lang="ru-RU" dirty="0"/>
          </a:p>
        </p:txBody>
      </p:sp>
      <p:pic>
        <p:nvPicPr>
          <p:cNvPr id="1026" name="Picture 2" descr="http://www.calend.ru/img/content_events/i1/1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286000" cy="227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rcenter.com/!FilesRepository/Photogallery/_NETGAL1/688ac07e-7395-42fc-a20e-d73893397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149080"/>
            <a:ext cx="2016224" cy="2310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orld-art.ru/img/people/490000/4813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26589"/>
            <a:ext cx="2016224" cy="2321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27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/>
              <a:t>«</a:t>
            </a:r>
            <a:r>
              <a:rPr lang="ru-RU" sz="2000" dirty="0" err="1"/>
              <a:t>Батько</a:t>
            </a:r>
            <a:r>
              <a:rPr lang="ru-RU" sz="2000" dirty="0"/>
              <a:t> помер, коли </a:t>
            </a:r>
            <a:r>
              <a:rPr lang="ru-RU" sz="2000" dirty="0" err="1"/>
              <a:t>мені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три роки. У </a:t>
            </a:r>
            <a:r>
              <a:rPr lang="ru-RU" sz="2000" dirty="0" err="1"/>
              <a:t>наступному</a:t>
            </a:r>
            <a:r>
              <a:rPr lang="ru-RU" sz="2000" dirty="0"/>
              <a:t> </a:t>
            </a:r>
            <a:r>
              <a:rPr lang="ru-RU" sz="2000" dirty="0" err="1"/>
              <a:t>році</a:t>
            </a:r>
            <a:r>
              <a:rPr lang="ru-RU" sz="2000" dirty="0"/>
              <a:t> померла </a:t>
            </a:r>
            <a:r>
              <a:rPr lang="ru-RU" sz="2000" dirty="0" err="1"/>
              <a:t>мати</a:t>
            </a:r>
            <a:r>
              <a:rPr lang="ru-RU" sz="2000" dirty="0"/>
              <a:t>. </a:t>
            </a:r>
            <a:r>
              <a:rPr lang="ru-RU" sz="2000" dirty="0" err="1"/>
              <a:t>Жодного</a:t>
            </a:r>
            <a:r>
              <a:rPr lang="ru-RU" sz="2000" dirty="0"/>
              <a:t> з </a:t>
            </a:r>
            <a:r>
              <a:rPr lang="ru-RU" sz="2000" dirty="0" err="1"/>
              <a:t>батьків</a:t>
            </a:r>
            <a:r>
              <a:rPr lang="ru-RU" sz="2000" dirty="0"/>
              <a:t> я не </a:t>
            </a:r>
            <a:r>
              <a:rPr lang="ru-RU" sz="2000" dirty="0" err="1"/>
              <a:t>пам'ятаю</a:t>
            </a:r>
            <a:r>
              <a:rPr lang="ru-RU" sz="2000" dirty="0"/>
              <a:t>. У мене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материнської</a:t>
            </a:r>
            <a:r>
              <a:rPr lang="ru-RU" sz="2000" dirty="0"/>
              <a:t> </a:t>
            </a:r>
            <a:r>
              <a:rPr lang="ru-RU" sz="2000" dirty="0" err="1"/>
              <a:t>фотографії</a:t>
            </a:r>
            <a:r>
              <a:rPr lang="ru-RU" sz="2000" dirty="0"/>
              <a:t>. </a:t>
            </a:r>
            <a:r>
              <a:rPr lang="ru-RU" sz="2000" dirty="0" err="1"/>
              <a:t>Батько</a:t>
            </a:r>
            <a:r>
              <a:rPr lang="ru-RU" sz="2000" dirty="0"/>
              <a:t> ж, </a:t>
            </a:r>
            <a:r>
              <a:rPr lang="ru-RU" sz="2000" dirty="0" err="1"/>
              <a:t>ймовірно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красивий</a:t>
            </a:r>
            <a:r>
              <a:rPr lang="ru-RU" sz="2000" dirty="0"/>
              <a:t>, любив </a:t>
            </a:r>
            <a:r>
              <a:rPr lang="ru-RU" sz="2000" dirty="0" err="1"/>
              <a:t>фотографуватися</a:t>
            </a:r>
            <a:r>
              <a:rPr lang="ru-RU" sz="2000" dirty="0"/>
              <a:t>, вони продали наш </a:t>
            </a:r>
            <a:r>
              <a:rPr lang="ru-RU" sz="2000" dirty="0" err="1"/>
              <a:t>будинок</a:t>
            </a:r>
            <a:r>
              <a:rPr lang="ru-RU" sz="2000" dirty="0"/>
              <a:t>, в глинобитному </a:t>
            </a:r>
            <a:r>
              <a:rPr lang="ru-RU" sz="2000" dirty="0" err="1"/>
              <a:t>коморі</a:t>
            </a:r>
            <a:r>
              <a:rPr lang="ru-RU" sz="2000" dirty="0"/>
              <a:t> я </a:t>
            </a:r>
            <a:r>
              <a:rPr lang="ru-RU" sz="2000" dirty="0" err="1"/>
              <a:t>знайшов</a:t>
            </a:r>
            <a:r>
              <a:rPr lang="ru-RU" sz="2000" dirty="0"/>
              <a:t> 30 </a:t>
            </a:r>
            <a:r>
              <a:rPr lang="ru-RU" sz="2000" dirty="0" err="1"/>
              <a:t>або</a:t>
            </a:r>
            <a:r>
              <a:rPr lang="ru-RU" sz="2000" dirty="0"/>
              <a:t> 40 </a:t>
            </a:r>
            <a:r>
              <a:rPr lang="ru-RU" sz="2000" dirty="0" err="1"/>
              <a:t>фотографій</a:t>
            </a:r>
            <a:r>
              <a:rPr lang="ru-RU" sz="2000" dirty="0"/>
              <a:t>, </a:t>
            </a:r>
            <a:r>
              <a:rPr lang="ru-RU" sz="2000" dirty="0" err="1"/>
              <a:t>зроблених</a:t>
            </a:r>
            <a:r>
              <a:rPr lang="ru-RU" sz="2000" dirty="0"/>
              <a:t> у </a:t>
            </a:r>
            <a:r>
              <a:rPr lang="ru-RU" sz="2000" dirty="0" err="1"/>
              <a:t>різний</a:t>
            </a:r>
            <a:r>
              <a:rPr lang="ru-RU" sz="2000" dirty="0"/>
              <a:t> час. Одна </a:t>
            </a:r>
            <a:r>
              <a:rPr lang="ru-RU" sz="2000" dirty="0" err="1"/>
              <a:t>фотографія</a:t>
            </a:r>
            <a:r>
              <a:rPr lang="ru-RU" sz="2000" dirty="0"/>
              <a:t>, </a:t>
            </a:r>
            <a:r>
              <a:rPr lang="ru-RU" sz="2000" dirty="0" err="1"/>
              <a:t>найкраща</a:t>
            </a:r>
            <a:r>
              <a:rPr lang="ru-RU" sz="2000" dirty="0"/>
              <a:t>, </a:t>
            </a:r>
            <a:r>
              <a:rPr lang="ru-RU" sz="2000" dirty="0" err="1"/>
              <a:t>потім</a:t>
            </a:r>
            <a:r>
              <a:rPr lang="ru-RU" sz="2000" dirty="0"/>
              <a:t> стояла на </a:t>
            </a:r>
            <a:r>
              <a:rPr lang="ru-RU" sz="2000" dirty="0" err="1"/>
              <a:t>моєму</a:t>
            </a:r>
            <a:r>
              <a:rPr lang="ru-RU" sz="2000" dirty="0"/>
              <a:t> </a:t>
            </a:r>
            <a:r>
              <a:rPr lang="ru-RU" sz="2000" dirty="0" err="1"/>
              <a:t>столі</a:t>
            </a:r>
            <a:r>
              <a:rPr lang="ru-RU" sz="2000" dirty="0"/>
              <a:t> в </a:t>
            </a:r>
            <a:r>
              <a:rPr lang="ru-RU" sz="2000" dirty="0" err="1"/>
              <a:t>гуртожитку</a:t>
            </a:r>
            <a:r>
              <a:rPr lang="ru-RU" sz="2000" dirty="0"/>
              <a:t>, коли я </a:t>
            </a:r>
            <a:r>
              <a:rPr lang="ru-RU" sz="2000" dirty="0" err="1"/>
              <a:t>навчався</a:t>
            </a:r>
            <a:r>
              <a:rPr lang="ru-RU" sz="2000" dirty="0"/>
              <a:t> в </a:t>
            </a:r>
            <a:r>
              <a:rPr lang="ru-RU" sz="2000" dirty="0" err="1"/>
              <a:t>середній</a:t>
            </a:r>
            <a:r>
              <a:rPr lang="ru-RU" sz="2000" dirty="0"/>
              <a:t> </a:t>
            </a:r>
            <a:r>
              <a:rPr lang="ru-RU" sz="2000" dirty="0" err="1"/>
              <a:t>школі</a:t>
            </a:r>
            <a:r>
              <a:rPr lang="ru-RU" sz="2000" dirty="0"/>
              <a:t>. Але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разів</a:t>
            </a:r>
            <a:r>
              <a:rPr lang="ru-RU" sz="2000" dirty="0"/>
              <a:t> </a:t>
            </a:r>
            <a:r>
              <a:rPr lang="ru-RU" sz="2000" dirty="0" err="1"/>
              <a:t>переїжджав</a:t>
            </a:r>
            <a:r>
              <a:rPr lang="ru-RU" sz="2000" dirty="0"/>
              <a:t> з </a:t>
            </a:r>
            <a:r>
              <a:rPr lang="ru-RU" sz="2000" dirty="0" err="1"/>
              <a:t>місця</a:t>
            </a:r>
            <a:r>
              <a:rPr lang="ru-RU" sz="2000" dirty="0"/>
              <a:t> на </a:t>
            </a:r>
            <a:r>
              <a:rPr lang="ru-RU" sz="2000" dirty="0" err="1"/>
              <a:t>місце</a:t>
            </a:r>
            <a:r>
              <a:rPr lang="ru-RU" sz="2000" dirty="0"/>
              <a:t> і </a:t>
            </a:r>
            <a:r>
              <a:rPr lang="ru-RU" sz="2000" dirty="0" err="1"/>
              <a:t>втратив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до </a:t>
            </a:r>
            <a:r>
              <a:rPr lang="ru-RU" sz="2000" dirty="0" err="1"/>
              <a:t>однієї</a:t>
            </a:r>
            <a:r>
              <a:rPr lang="ru-RU" sz="2000" dirty="0"/>
              <a:t>. Без </a:t>
            </a:r>
            <a:r>
              <a:rPr lang="ru-RU" sz="2000" dirty="0" err="1"/>
              <a:t>фотографій</a:t>
            </a:r>
            <a:r>
              <a:rPr lang="ru-RU" sz="2000" dirty="0"/>
              <a:t> </a:t>
            </a:r>
            <a:r>
              <a:rPr lang="ru-RU" sz="2000" dirty="0" err="1"/>
              <a:t>мені</a:t>
            </a:r>
            <a:r>
              <a:rPr lang="ru-RU" sz="2000" dirty="0"/>
              <a:t> </a:t>
            </a:r>
            <a:r>
              <a:rPr lang="ru-RU" sz="2000" dirty="0" err="1"/>
              <a:t>важко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що-небудь</a:t>
            </a:r>
            <a:r>
              <a:rPr lang="ru-RU" sz="2000" dirty="0"/>
              <a:t> </a:t>
            </a:r>
            <a:r>
              <a:rPr lang="ru-RU" sz="2000" dirty="0" err="1"/>
              <a:t>пригадати</a:t>
            </a:r>
            <a:r>
              <a:rPr lang="ru-RU" sz="2000" dirty="0"/>
              <a:t>, і я </a:t>
            </a:r>
            <a:r>
              <a:rPr lang="ru-RU" sz="2000" dirty="0" err="1"/>
              <a:t>ніяк</a:t>
            </a:r>
            <a:r>
              <a:rPr lang="ru-RU" sz="2000" dirty="0"/>
              <a:t> не </a:t>
            </a:r>
            <a:r>
              <a:rPr lang="ru-RU" sz="2000" dirty="0" err="1"/>
              <a:t>міг</a:t>
            </a:r>
            <a:r>
              <a:rPr lang="ru-RU" sz="2000" dirty="0"/>
              <a:t> </a:t>
            </a:r>
            <a:r>
              <a:rPr lang="ru-RU" sz="2000" dirty="0" err="1"/>
              <a:t>скласти</a:t>
            </a:r>
            <a:r>
              <a:rPr lang="ru-RU" sz="2000" dirty="0"/>
              <a:t> </a:t>
            </a:r>
            <a:r>
              <a:rPr lang="ru-RU" sz="2000" dirty="0" err="1"/>
              <a:t>реальне</a:t>
            </a:r>
            <a:r>
              <a:rPr lang="ru-RU" sz="2000" dirty="0"/>
              <a:t> </a:t>
            </a:r>
            <a:r>
              <a:rPr lang="ru-RU" sz="2000" dirty="0" err="1"/>
              <a:t>уявлення</a:t>
            </a:r>
            <a:r>
              <a:rPr lang="ru-RU" sz="2000" dirty="0"/>
              <a:t> про батька 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Коротко про дитинство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835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/>
              <a:t>У </a:t>
            </a:r>
            <a:r>
              <a:rPr lang="ru-RU" sz="1800" dirty="0" err="1"/>
              <a:t>жовтні</a:t>
            </a:r>
            <a:r>
              <a:rPr lang="ru-RU" sz="1800" dirty="0"/>
              <a:t> 1924 року Кавабата з </a:t>
            </a:r>
            <a:r>
              <a:rPr lang="ru-RU" sz="1800" dirty="0" err="1"/>
              <a:t>кількома</a:t>
            </a:r>
            <a:r>
              <a:rPr lang="ru-RU" sz="1800" dirty="0"/>
              <a:t> </a:t>
            </a:r>
            <a:r>
              <a:rPr lang="ru-RU" sz="1800" dirty="0" err="1"/>
              <a:t>друзями</a:t>
            </a:r>
            <a:r>
              <a:rPr lang="ru-RU" sz="1800" dirty="0"/>
              <a:t> </a:t>
            </a:r>
            <a:r>
              <a:rPr lang="ru-RU" sz="1800" dirty="0" err="1"/>
              <a:t>заснували</a:t>
            </a:r>
            <a:r>
              <a:rPr lang="ru-RU" sz="1800" dirty="0"/>
              <a:t> </a:t>
            </a:r>
            <a:r>
              <a:rPr lang="ru-RU" sz="1800" dirty="0" err="1"/>
              <a:t>новий</a:t>
            </a:r>
            <a:r>
              <a:rPr lang="ru-RU" sz="1800" dirty="0"/>
              <a:t> </a:t>
            </a:r>
            <a:r>
              <a:rPr lang="ru-RU" sz="1800" dirty="0" err="1"/>
              <a:t>літературний</a:t>
            </a:r>
            <a:r>
              <a:rPr lang="ru-RU" sz="1800" dirty="0"/>
              <a:t> журнал «</a:t>
            </a:r>
            <a:r>
              <a:rPr lang="ru-RU" sz="1800" dirty="0" err="1"/>
              <a:t>Бунґей</a:t>
            </a:r>
            <a:r>
              <a:rPr lang="ru-RU" sz="1800" dirty="0"/>
              <a:t> </a:t>
            </a:r>
            <a:r>
              <a:rPr lang="ru-RU" sz="1800" dirty="0" err="1"/>
              <a:t>дзідай</a:t>
            </a:r>
            <a:r>
              <a:rPr lang="ru-RU" sz="1800" dirty="0"/>
              <a:t>» («</a:t>
            </a:r>
            <a:r>
              <a:rPr lang="ru-RU" sz="1800" dirty="0" err="1"/>
              <a:t>Мистецька</a:t>
            </a:r>
            <a:r>
              <a:rPr lang="ru-RU" sz="1800" dirty="0"/>
              <a:t> </a:t>
            </a:r>
            <a:r>
              <a:rPr lang="ru-RU" sz="1800" dirty="0" err="1"/>
              <a:t>епоха</a:t>
            </a:r>
            <a:r>
              <a:rPr lang="ru-RU" sz="1800" dirty="0"/>
              <a:t>»). </a:t>
            </a:r>
            <a:r>
              <a:rPr lang="ru-RU" sz="1800" dirty="0" err="1"/>
              <a:t>Цей</a:t>
            </a:r>
            <a:r>
              <a:rPr lang="ru-RU" sz="1800" dirty="0"/>
              <a:t> журнал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реакцією</a:t>
            </a:r>
            <a:r>
              <a:rPr lang="ru-RU" sz="1800" dirty="0"/>
              <a:t> </a:t>
            </a:r>
            <a:r>
              <a:rPr lang="ru-RU" sz="1800" dirty="0" err="1"/>
              <a:t>молоді</a:t>
            </a:r>
            <a:r>
              <a:rPr lang="ru-RU" sz="1800" dirty="0"/>
              <a:t> на </a:t>
            </a:r>
            <a:r>
              <a:rPr lang="ru-RU" sz="1800" dirty="0" err="1"/>
              <a:t>стару</a:t>
            </a:r>
            <a:r>
              <a:rPr lang="ru-RU" sz="1800" dirty="0"/>
              <a:t> школу </a:t>
            </a:r>
            <a:r>
              <a:rPr lang="ru-RU" sz="1800" dirty="0" err="1"/>
              <a:t>японської</a:t>
            </a:r>
            <a:r>
              <a:rPr lang="ru-RU" sz="1800" dirty="0"/>
              <a:t> </a:t>
            </a:r>
            <a:r>
              <a:rPr lang="ru-RU" sz="1800" dirty="0" err="1"/>
              <a:t>літератури</a:t>
            </a:r>
            <a:r>
              <a:rPr lang="ru-RU" sz="1800" dirty="0"/>
              <a:t>, особливо на </a:t>
            </a:r>
            <a:r>
              <a:rPr lang="ru-RU" sz="1800" dirty="0" err="1"/>
              <a:t>рух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заснований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впливом</a:t>
            </a:r>
            <a:r>
              <a:rPr lang="ru-RU" sz="1800" dirty="0"/>
              <a:t> </a:t>
            </a:r>
            <a:r>
              <a:rPr lang="ru-RU" sz="1800" dirty="0" err="1"/>
              <a:t>натуралізму</a:t>
            </a:r>
            <a:r>
              <a:rPr lang="ru-RU" sz="1800" dirty="0"/>
              <a:t>. </a:t>
            </a:r>
            <a:r>
              <a:rPr lang="ru-RU" sz="1800" dirty="0" err="1"/>
              <a:t>Водночас</a:t>
            </a:r>
            <a:r>
              <a:rPr lang="ru-RU" sz="1800" dirty="0"/>
              <a:t> журнал став у </a:t>
            </a:r>
            <a:r>
              <a:rPr lang="ru-RU" sz="1800" dirty="0" err="1"/>
              <a:t>опозицію</a:t>
            </a:r>
            <a:r>
              <a:rPr lang="ru-RU" sz="1800" dirty="0"/>
              <a:t> до </a:t>
            </a:r>
            <a:r>
              <a:rPr lang="ru-RU" sz="1800" dirty="0" err="1"/>
              <a:t>робітничого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пролетарського</a:t>
            </a:r>
            <a:r>
              <a:rPr lang="ru-RU" sz="1800" dirty="0"/>
              <a:t> </a:t>
            </a:r>
            <a:r>
              <a:rPr lang="ru-RU" sz="1800" dirty="0" err="1"/>
              <a:t>руху</a:t>
            </a:r>
            <a:r>
              <a:rPr lang="ru-RU" sz="1800" dirty="0"/>
              <a:t> в </a:t>
            </a:r>
            <a:r>
              <a:rPr lang="ru-RU" sz="1800" dirty="0" err="1"/>
              <a:t>літературі</a:t>
            </a:r>
            <a:r>
              <a:rPr lang="ru-RU" sz="1800" dirty="0"/>
              <a:t> — </a:t>
            </a:r>
            <a:r>
              <a:rPr lang="ru-RU" sz="1800" dirty="0" err="1"/>
              <a:t>соціалістичної</a:t>
            </a:r>
            <a:r>
              <a:rPr lang="ru-RU" sz="1800" dirty="0"/>
              <a:t>/</a:t>
            </a:r>
            <a:r>
              <a:rPr lang="ru-RU" sz="1800" dirty="0" err="1"/>
              <a:t>комуністичної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. </a:t>
            </a:r>
            <a:r>
              <a:rPr lang="ru-RU" sz="1800" dirty="0" err="1"/>
              <a:t>Молоді</a:t>
            </a:r>
            <a:r>
              <a:rPr lang="ru-RU" sz="1800" dirty="0"/>
              <a:t> </a:t>
            </a:r>
            <a:r>
              <a:rPr lang="ru-RU" sz="1800" dirty="0" err="1"/>
              <a:t>письменники</a:t>
            </a:r>
            <a:r>
              <a:rPr lang="ru-RU" sz="1800" dirty="0"/>
              <a:t> </a:t>
            </a:r>
            <a:r>
              <a:rPr lang="ru-RU" sz="1800" dirty="0" err="1"/>
              <a:t>притримували</a:t>
            </a:r>
            <a:r>
              <a:rPr lang="ru-RU" sz="1800" dirty="0"/>
              <a:t> </a:t>
            </a:r>
            <a:r>
              <a:rPr lang="ru-RU" sz="1800" dirty="0" err="1"/>
              <a:t>ідеї</a:t>
            </a:r>
            <a:r>
              <a:rPr lang="ru-RU" sz="1800" dirty="0"/>
              <a:t> </a:t>
            </a:r>
            <a:r>
              <a:rPr lang="ru-RU" sz="1800" dirty="0" err="1"/>
              <a:t>мистецтва</a:t>
            </a:r>
            <a:r>
              <a:rPr lang="ru-RU" sz="1800" dirty="0"/>
              <a:t> для </a:t>
            </a:r>
            <a:r>
              <a:rPr lang="ru-RU" sz="1800" dirty="0" err="1"/>
              <a:t>мистецтва</a:t>
            </a:r>
            <a:r>
              <a:rPr lang="ru-RU" sz="1800" dirty="0"/>
              <a:t> і </a:t>
            </a:r>
            <a:r>
              <a:rPr lang="ru-RU" sz="1800" dirty="0" err="1"/>
              <a:t>перебували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впливом</a:t>
            </a:r>
            <a:r>
              <a:rPr lang="ru-RU" sz="1800" dirty="0"/>
              <a:t> </a:t>
            </a:r>
            <a:r>
              <a:rPr lang="ru-RU" sz="1800" dirty="0" err="1"/>
              <a:t>європейських</a:t>
            </a:r>
            <a:r>
              <a:rPr lang="ru-RU" sz="1800" dirty="0"/>
              <a:t> </a:t>
            </a:r>
            <a:r>
              <a:rPr lang="ru-RU" sz="1800" dirty="0" err="1"/>
              <a:t>течій</a:t>
            </a:r>
            <a:r>
              <a:rPr lang="ru-RU" sz="1800" dirty="0"/>
              <a:t> </a:t>
            </a:r>
            <a:r>
              <a:rPr lang="ru-RU" sz="1800" dirty="0" err="1"/>
              <a:t>кубізму</a:t>
            </a:r>
            <a:r>
              <a:rPr lang="ru-RU" sz="1800" dirty="0"/>
              <a:t>, </a:t>
            </a:r>
            <a:r>
              <a:rPr lang="ru-RU" sz="1800" dirty="0" err="1"/>
              <a:t>експресіонізму</a:t>
            </a:r>
            <a:r>
              <a:rPr lang="ru-RU" sz="1800" dirty="0"/>
              <a:t>, </a:t>
            </a:r>
            <a:r>
              <a:rPr lang="ru-RU" sz="1800" dirty="0" err="1"/>
              <a:t>дадаїзму</a:t>
            </a:r>
            <a:r>
              <a:rPr lang="ru-RU" sz="1800" dirty="0"/>
              <a:t> та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 smtClean="0"/>
              <a:t>модерністських</a:t>
            </a:r>
            <a:r>
              <a:rPr lang="ru-RU" sz="1800" dirty="0" smtClean="0"/>
              <a:t> </a:t>
            </a:r>
            <a:r>
              <a:rPr lang="ru-RU" sz="1800" dirty="0" err="1"/>
              <a:t>стилів</a:t>
            </a:r>
            <a:r>
              <a:rPr lang="ru-RU" sz="1800" dirty="0"/>
              <a:t>. Кавабата та </a:t>
            </a:r>
            <a:r>
              <a:rPr lang="ru-RU" sz="1800" dirty="0" err="1"/>
              <a:t>Йокоміцу</a:t>
            </a:r>
            <a:r>
              <a:rPr lang="ru-RU" sz="1800" dirty="0"/>
              <a:t> </a:t>
            </a:r>
            <a:r>
              <a:rPr lang="ru-RU" sz="1800" dirty="0" err="1"/>
              <a:t>Ріічі</a:t>
            </a:r>
            <a:r>
              <a:rPr lang="ru-RU" sz="1800" dirty="0"/>
              <a:t> </a:t>
            </a:r>
            <a:r>
              <a:rPr lang="ru-RU" sz="1800" dirty="0" err="1"/>
              <a:t>називали</a:t>
            </a:r>
            <a:r>
              <a:rPr lang="ru-RU" sz="1800" dirty="0"/>
              <a:t> </a:t>
            </a:r>
            <a:r>
              <a:rPr lang="ru-RU" sz="1800" dirty="0" err="1"/>
              <a:t>свій</a:t>
            </a:r>
            <a:r>
              <a:rPr lang="ru-RU" sz="1800" dirty="0"/>
              <a:t> стиль «</a:t>
            </a:r>
            <a:r>
              <a:rPr lang="ru-RU" sz="1800" dirty="0" err="1"/>
              <a:t>сінканкакуха</a:t>
            </a:r>
            <a:r>
              <a:rPr lang="ru-RU" sz="1800" dirty="0"/>
              <a:t>» — стиль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вражень</a:t>
            </a:r>
            <a:r>
              <a:rPr lang="ru-RU" sz="18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504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err="1"/>
              <a:t>Визнання</a:t>
            </a:r>
            <a:r>
              <a:rPr lang="ru-RU" sz="1600" dirty="0"/>
              <a:t> почало </a:t>
            </a:r>
            <a:r>
              <a:rPr lang="ru-RU" sz="1600" dirty="0" err="1"/>
              <a:t>приходити</a:t>
            </a:r>
            <a:r>
              <a:rPr lang="ru-RU" sz="1600" dirty="0"/>
              <a:t> до </a:t>
            </a:r>
            <a:r>
              <a:rPr lang="ru-RU" sz="1600" dirty="0" err="1"/>
              <a:t>Кавабати</a:t>
            </a:r>
            <a:r>
              <a:rPr lang="ru-RU" sz="1600" dirty="0"/>
              <a:t> </a:t>
            </a:r>
            <a:r>
              <a:rPr lang="ru-RU" sz="1600" dirty="0" err="1"/>
              <a:t>незабаром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закінчення</a:t>
            </a:r>
            <a:r>
              <a:rPr lang="ru-RU" sz="1600" dirty="0"/>
              <a:t> </a:t>
            </a:r>
            <a:r>
              <a:rPr lang="ru-RU" sz="1600" dirty="0" err="1"/>
              <a:t>університету</a:t>
            </a:r>
            <a:r>
              <a:rPr lang="ru-RU" sz="1600" dirty="0"/>
              <a:t> й </a:t>
            </a:r>
            <a:r>
              <a:rPr lang="ru-RU" sz="1600" dirty="0" err="1"/>
              <a:t>публікації</a:t>
            </a:r>
            <a:r>
              <a:rPr lang="ru-RU" sz="1600" dirty="0"/>
              <a:t> низки </a:t>
            </a:r>
            <a:r>
              <a:rPr lang="ru-RU" sz="1600" dirty="0" err="1"/>
              <a:t>оповідань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виходу</a:t>
            </a:r>
            <a:r>
              <a:rPr lang="ru-RU" sz="1600" dirty="0"/>
              <a:t> в </a:t>
            </a:r>
            <a:r>
              <a:rPr lang="ru-RU" sz="1600" dirty="0" err="1"/>
              <a:t>світ</a:t>
            </a:r>
            <a:r>
              <a:rPr lang="ru-RU" sz="1600" dirty="0"/>
              <a:t> «</a:t>
            </a:r>
            <a:r>
              <a:rPr lang="ru-RU" sz="1600" dirty="0" err="1"/>
              <a:t>Танцівниці</a:t>
            </a:r>
            <a:r>
              <a:rPr lang="ru-RU" sz="1600" dirty="0"/>
              <a:t> з </a:t>
            </a:r>
            <a:r>
              <a:rPr lang="ru-RU" sz="1600" dirty="0" err="1"/>
              <a:t>Ідзу</a:t>
            </a:r>
            <a:r>
              <a:rPr lang="ru-RU" sz="1600" dirty="0"/>
              <a:t>» в 1926 </a:t>
            </a:r>
            <a:r>
              <a:rPr lang="ru-RU" sz="1600" dirty="0" err="1"/>
              <a:t>році</a:t>
            </a:r>
            <a:r>
              <a:rPr lang="ru-RU" sz="1600" dirty="0"/>
              <a:t>, Кавабата </a:t>
            </a:r>
            <a:r>
              <a:rPr lang="ru-RU" sz="1600" dirty="0" err="1"/>
              <a:t>здобув</a:t>
            </a:r>
            <a:r>
              <a:rPr lang="ru-RU" sz="1600" dirty="0"/>
              <a:t> </a:t>
            </a:r>
            <a:r>
              <a:rPr lang="ru-RU" sz="1600" dirty="0" err="1"/>
              <a:t>популярність</a:t>
            </a:r>
            <a:r>
              <a:rPr lang="ru-RU" sz="1600" dirty="0"/>
              <a:t>. В </a:t>
            </a:r>
            <a:r>
              <a:rPr lang="ru-RU" sz="1600" dirty="0" err="1"/>
              <a:t>повісті</a:t>
            </a:r>
            <a:r>
              <a:rPr lang="ru-RU" sz="1600" dirty="0"/>
              <a:t> </a:t>
            </a:r>
            <a:r>
              <a:rPr lang="ru-RU" sz="1600" dirty="0" err="1"/>
              <a:t>розповідається</a:t>
            </a:r>
            <a:r>
              <a:rPr lang="ru-RU" sz="1600" dirty="0"/>
              <a:t> про </a:t>
            </a:r>
            <a:r>
              <a:rPr lang="ru-RU" sz="1600" dirty="0" err="1"/>
              <a:t>меланхолійного</a:t>
            </a:r>
            <a:r>
              <a:rPr lang="ru-RU" sz="1600" dirty="0"/>
              <a:t> студента, </a:t>
            </a:r>
            <a:r>
              <a:rPr lang="ru-RU" sz="1600" dirty="0" err="1"/>
              <a:t>який</a:t>
            </a:r>
            <a:r>
              <a:rPr lang="ru-RU" sz="1600" dirty="0"/>
              <a:t>, </a:t>
            </a:r>
            <a:r>
              <a:rPr lang="ru-RU" sz="1600" dirty="0" err="1"/>
              <a:t>подорожуючи</a:t>
            </a:r>
            <a:r>
              <a:rPr lang="ru-RU" sz="1600" dirty="0"/>
              <a:t> </a:t>
            </a:r>
            <a:r>
              <a:rPr lang="ru-RU" sz="1600" dirty="0" err="1"/>
              <a:t>пішки</a:t>
            </a:r>
            <a:r>
              <a:rPr lang="ru-RU" sz="1600" dirty="0"/>
              <a:t> на </a:t>
            </a:r>
            <a:r>
              <a:rPr lang="ru-RU" sz="1600" dirty="0" err="1"/>
              <a:t>півострові</a:t>
            </a:r>
            <a:r>
              <a:rPr lang="ru-RU" sz="1600" dirty="0"/>
              <a:t> </a:t>
            </a:r>
            <a:r>
              <a:rPr lang="ru-RU" sz="1600" dirty="0" err="1"/>
              <a:t>Ідзу</a:t>
            </a:r>
            <a:r>
              <a:rPr lang="ru-RU" sz="1600" dirty="0"/>
              <a:t>, </a:t>
            </a:r>
            <a:r>
              <a:rPr lang="ru-RU" sz="1600" dirty="0" err="1"/>
              <a:t>зустрів</a:t>
            </a:r>
            <a:r>
              <a:rPr lang="ru-RU" sz="1600" dirty="0"/>
              <a:t> </a:t>
            </a:r>
            <a:r>
              <a:rPr lang="ru-RU" sz="1600" dirty="0" err="1"/>
              <a:t>юну</a:t>
            </a:r>
            <a:r>
              <a:rPr lang="ru-RU" sz="1600" dirty="0"/>
              <a:t> </a:t>
            </a:r>
            <a:r>
              <a:rPr lang="ru-RU" sz="1600" dirty="0" err="1"/>
              <a:t>танцівницю</a:t>
            </a:r>
            <a:r>
              <a:rPr lang="ru-RU" sz="1600" dirty="0"/>
              <a:t> й </a:t>
            </a:r>
            <a:r>
              <a:rPr lang="ru-RU" sz="1600" dirty="0" err="1"/>
              <a:t>повернувся</a:t>
            </a:r>
            <a:r>
              <a:rPr lang="ru-RU" sz="1600" dirty="0"/>
              <a:t> до </a:t>
            </a:r>
            <a:r>
              <a:rPr lang="ru-RU" sz="1600" dirty="0" err="1"/>
              <a:t>Токіо</a:t>
            </a:r>
            <a:r>
              <a:rPr lang="ru-RU" sz="1600" dirty="0"/>
              <a:t> в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кращому</a:t>
            </a:r>
            <a:r>
              <a:rPr lang="ru-RU" sz="1600" dirty="0"/>
              <a:t> </a:t>
            </a:r>
            <a:r>
              <a:rPr lang="ru-RU" sz="1600" dirty="0" err="1"/>
              <a:t>гуморі</a:t>
            </a:r>
            <a:r>
              <a:rPr lang="ru-RU" sz="1600" dirty="0"/>
              <a:t>. </a:t>
            </a:r>
            <a:r>
              <a:rPr lang="ru-RU" sz="1600" dirty="0" err="1"/>
              <a:t>Повість</a:t>
            </a:r>
            <a:r>
              <a:rPr lang="ru-RU" sz="1600" dirty="0"/>
              <a:t>, </a:t>
            </a:r>
            <a:r>
              <a:rPr lang="ru-RU" sz="1600" dirty="0" err="1"/>
              <a:t>присвячена</a:t>
            </a:r>
            <a:r>
              <a:rPr lang="ru-RU" sz="1600" dirty="0"/>
              <a:t> </a:t>
            </a:r>
            <a:r>
              <a:rPr lang="ru-RU" sz="1600" dirty="0" err="1"/>
              <a:t>зародженню</a:t>
            </a:r>
            <a:r>
              <a:rPr lang="ru-RU" sz="1600" dirty="0"/>
              <a:t> </a:t>
            </a:r>
            <a:r>
              <a:rPr lang="ru-RU" sz="1600" dirty="0" err="1"/>
              <a:t>статевого</a:t>
            </a:r>
            <a:r>
              <a:rPr lang="ru-RU" sz="1600" dirty="0"/>
              <a:t> потягу й молодого </a:t>
            </a:r>
            <a:r>
              <a:rPr lang="ru-RU" sz="1600" dirty="0" err="1"/>
              <a:t>кохання</a:t>
            </a:r>
            <a:r>
              <a:rPr lang="ru-RU" sz="1600" dirty="0"/>
              <a:t>, стала знаменитою тому,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письменник</a:t>
            </a:r>
            <a:r>
              <a:rPr lang="ru-RU" sz="1600" dirty="0"/>
              <a:t> </a:t>
            </a:r>
            <a:r>
              <a:rPr lang="ru-RU" sz="1600" dirty="0" err="1"/>
              <a:t>викориристав</a:t>
            </a:r>
            <a:r>
              <a:rPr lang="ru-RU" sz="1600" dirty="0"/>
              <a:t> мазки </a:t>
            </a:r>
            <a:r>
              <a:rPr lang="ru-RU" sz="1600" dirty="0" err="1"/>
              <a:t>смутку</a:t>
            </a:r>
            <a:r>
              <a:rPr lang="ru-RU" sz="1600" dirty="0"/>
              <a:t> і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гіркоти</a:t>
            </a:r>
            <a:r>
              <a:rPr lang="ru-RU" sz="1600" dirty="0"/>
              <a:t> як </a:t>
            </a:r>
            <a:r>
              <a:rPr lang="ru-RU" sz="1600" dirty="0" err="1"/>
              <a:t>противагу</a:t>
            </a:r>
            <a:r>
              <a:rPr lang="ru-RU" sz="1600" dirty="0"/>
              <a:t> тому, </a:t>
            </a:r>
            <a:r>
              <a:rPr lang="ru-RU" sz="1600" dirty="0" err="1"/>
              <a:t>що</a:t>
            </a:r>
            <a:r>
              <a:rPr lang="ru-RU" sz="1600" dirty="0"/>
              <a:t> могло бути аж </a:t>
            </a:r>
            <a:r>
              <a:rPr lang="ru-RU" sz="1600" dirty="0" err="1"/>
              <a:t>надто</a:t>
            </a:r>
            <a:r>
              <a:rPr lang="ru-RU" sz="1600" dirty="0"/>
              <a:t> </a:t>
            </a:r>
            <a:r>
              <a:rPr lang="ru-RU" sz="1600" dirty="0" err="1"/>
              <a:t>солодким</a:t>
            </a:r>
            <a:r>
              <a:rPr lang="ru-RU" sz="1600" dirty="0"/>
              <a:t>. </a:t>
            </a:r>
            <a:r>
              <a:rPr lang="ru-RU" sz="1600" dirty="0" err="1"/>
              <a:t>Більшість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пізніших</a:t>
            </a:r>
            <a:r>
              <a:rPr lang="ru-RU" sz="1600" dirty="0"/>
              <a:t> </a:t>
            </a:r>
            <a:r>
              <a:rPr lang="ru-RU" sz="1600" dirty="0" err="1"/>
              <a:t>творів</a:t>
            </a:r>
            <a:r>
              <a:rPr lang="ru-RU" sz="1600" dirty="0"/>
              <a:t> </a:t>
            </a:r>
            <a:r>
              <a:rPr lang="ru-RU" sz="1600" dirty="0" err="1"/>
              <a:t>Кавабати</a:t>
            </a:r>
            <a:r>
              <a:rPr lang="ru-RU" sz="1600" dirty="0"/>
              <a:t> </a:t>
            </a:r>
            <a:r>
              <a:rPr lang="ru-RU" sz="1600" dirty="0" err="1"/>
              <a:t>зверталися</a:t>
            </a:r>
            <a:r>
              <a:rPr lang="ru-RU" sz="1600" dirty="0"/>
              <a:t> до </a:t>
            </a:r>
            <a:r>
              <a:rPr lang="ru-RU" sz="1600" dirty="0" err="1"/>
              <a:t>подібних</a:t>
            </a:r>
            <a:r>
              <a:rPr lang="ru-RU" sz="1600" dirty="0"/>
              <a:t> тем.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Танцівниці</a:t>
            </a:r>
            <a:r>
              <a:rPr lang="ru-RU" dirty="0"/>
              <a:t> з </a:t>
            </a:r>
            <a:r>
              <a:rPr lang="ru-RU" dirty="0" err="1"/>
              <a:t>Ідзу</a:t>
            </a:r>
            <a:r>
              <a:rPr lang="ru-RU" dirty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592240" cy="2001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37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/>
              <a:t>Один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найзнаменитіших</a:t>
            </a:r>
            <a:r>
              <a:rPr lang="ru-RU" sz="1600" dirty="0"/>
              <a:t> </a:t>
            </a:r>
            <a:r>
              <a:rPr lang="ru-RU" sz="1600" dirty="0" err="1"/>
              <a:t>романів</a:t>
            </a:r>
            <a:r>
              <a:rPr lang="ru-RU" sz="1600" dirty="0"/>
              <a:t> </a:t>
            </a:r>
            <a:r>
              <a:rPr lang="ru-RU" sz="1600" dirty="0" err="1"/>
              <a:t>Кавабати</a:t>
            </a:r>
            <a:r>
              <a:rPr lang="ru-RU" sz="1600" dirty="0"/>
              <a:t> — «</a:t>
            </a:r>
            <a:r>
              <a:rPr lang="ru-RU" sz="1600" dirty="0" err="1"/>
              <a:t>Країна</a:t>
            </a:r>
            <a:r>
              <a:rPr lang="ru-RU" sz="1600" dirty="0"/>
              <a:t> </a:t>
            </a:r>
            <a:r>
              <a:rPr lang="ru-RU" sz="1600" dirty="0" err="1"/>
              <a:t>снігів</a:t>
            </a:r>
            <a:r>
              <a:rPr lang="ru-RU" sz="1600" dirty="0"/>
              <a:t>». Книга почала </a:t>
            </a:r>
            <a:r>
              <a:rPr lang="ru-RU" sz="1600" dirty="0" err="1"/>
              <a:t>видаватися</a:t>
            </a:r>
            <a:r>
              <a:rPr lang="ru-RU" sz="1600" dirty="0"/>
              <a:t> в 1934 </a:t>
            </a:r>
            <a:r>
              <a:rPr lang="ru-RU" sz="1600" dirty="0" err="1"/>
              <a:t>році</a:t>
            </a:r>
            <a:r>
              <a:rPr lang="ru-RU" sz="1600" dirty="0"/>
              <a:t> й </a:t>
            </a:r>
            <a:r>
              <a:rPr lang="ru-RU" sz="1600" dirty="0" err="1"/>
              <a:t>виходила</a:t>
            </a:r>
            <a:r>
              <a:rPr lang="ru-RU" sz="1600" dirty="0"/>
              <a:t> </a:t>
            </a:r>
            <a:r>
              <a:rPr lang="ru-RU" sz="1600" dirty="0" err="1"/>
              <a:t>окремими</a:t>
            </a:r>
            <a:r>
              <a:rPr lang="ru-RU" sz="1600" dirty="0"/>
              <a:t> </a:t>
            </a:r>
            <a:r>
              <a:rPr lang="ru-RU" sz="1600" dirty="0" err="1"/>
              <a:t>випусками</a:t>
            </a:r>
            <a:r>
              <a:rPr lang="ru-RU" sz="1600" dirty="0"/>
              <a:t> до 1947-го. «</a:t>
            </a:r>
            <a:r>
              <a:rPr lang="ru-RU" sz="1600" dirty="0" err="1"/>
              <a:t>Країна</a:t>
            </a:r>
            <a:r>
              <a:rPr lang="ru-RU" sz="1600" dirty="0"/>
              <a:t> </a:t>
            </a:r>
            <a:r>
              <a:rPr lang="ru-RU" sz="1600" dirty="0" err="1"/>
              <a:t>снігів</a:t>
            </a:r>
            <a:r>
              <a:rPr lang="ru-RU" sz="1600" dirty="0"/>
              <a:t>» — </a:t>
            </a:r>
            <a:r>
              <a:rPr lang="ru-RU" sz="1600" dirty="0" err="1"/>
              <a:t>відверта</a:t>
            </a:r>
            <a:r>
              <a:rPr lang="ru-RU" sz="1600" dirty="0"/>
              <a:t> </a:t>
            </a:r>
            <a:r>
              <a:rPr lang="ru-RU" sz="1600" dirty="0" err="1"/>
              <a:t>розповідь</a:t>
            </a:r>
            <a:r>
              <a:rPr lang="ru-RU" sz="1600" dirty="0"/>
              <a:t> про </a:t>
            </a:r>
            <a:r>
              <a:rPr lang="ru-RU" sz="1600" dirty="0" err="1"/>
              <a:t>кохання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токійським</a:t>
            </a:r>
            <a:r>
              <a:rPr lang="ru-RU" sz="1600" dirty="0"/>
              <a:t> дилетантом та </a:t>
            </a:r>
            <a:r>
              <a:rPr lang="ru-RU" sz="1600" dirty="0" err="1"/>
              <a:t>провінційною</a:t>
            </a:r>
            <a:r>
              <a:rPr lang="ru-RU" sz="1600" dirty="0"/>
              <a:t> </a:t>
            </a:r>
            <a:r>
              <a:rPr lang="ru-RU" sz="1600" dirty="0" err="1"/>
              <a:t>гейшею</a:t>
            </a:r>
            <a:r>
              <a:rPr lang="ru-RU" sz="1600" dirty="0"/>
              <a:t>. </a:t>
            </a:r>
            <a:r>
              <a:rPr lang="ru-RU" sz="1600" dirty="0" err="1"/>
              <a:t>Дія</a:t>
            </a:r>
            <a:r>
              <a:rPr lang="ru-RU" sz="1600" dirty="0"/>
              <a:t> роману </a:t>
            </a:r>
            <a:r>
              <a:rPr lang="ru-RU" sz="1600" dirty="0" err="1"/>
              <a:t>відбувається</a:t>
            </a:r>
            <a:r>
              <a:rPr lang="ru-RU" sz="1600" dirty="0"/>
              <a:t> на термальному </a:t>
            </a:r>
            <a:r>
              <a:rPr lang="ru-RU" sz="1600" dirty="0" err="1"/>
              <a:t>курорті</a:t>
            </a:r>
            <a:r>
              <a:rPr lang="ru-RU" sz="1600" dirty="0"/>
              <a:t> </a:t>
            </a:r>
            <a:r>
              <a:rPr lang="ru-RU" sz="1600" dirty="0" err="1"/>
              <a:t>десь</a:t>
            </a:r>
            <a:r>
              <a:rPr lang="ru-RU" sz="1600" dirty="0"/>
              <a:t> на </a:t>
            </a:r>
            <a:r>
              <a:rPr lang="ru-RU" sz="1600" dirty="0" err="1"/>
              <a:t>півночі</a:t>
            </a:r>
            <a:r>
              <a:rPr lang="ru-RU" sz="1600" dirty="0"/>
              <a:t> </a:t>
            </a:r>
            <a:r>
              <a:rPr lang="ru-RU" sz="1600" dirty="0" err="1"/>
              <a:t>Японії</a:t>
            </a:r>
            <a:r>
              <a:rPr lang="ru-RU" sz="1600" dirty="0"/>
              <a:t>. Роман </a:t>
            </a:r>
            <a:r>
              <a:rPr lang="ru-RU" sz="1600" dirty="0" err="1"/>
              <a:t>одразу</a:t>
            </a:r>
            <a:r>
              <a:rPr lang="ru-RU" sz="1600" dirty="0"/>
              <a:t> ж </a:t>
            </a:r>
            <a:r>
              <a:rPr lang="ru-RU" sz="1600" dirty="0" err="1"/>
              <a:t>здобув</a:t>
            </a:r>
            <a:r>
              <a:rPr lang="ru-RU" sz="1600" dirty="0"/>
              <a:t> </a:t>
            </a:r>
            <a:r>
              <a:rPr lang="ru-RU" sz="1600" dirty="0" err="1"/>
              <a:t>репутацію</a:t>
            </a:r>
            <a:r>
              <a:rPr lang="ru-RU" sz="1600" dirty="0"/>
              <a:t> </a:t>
            </a:r>
            <a:r>
              <a:rPr lang="ru-RU" sz="1600" dirty="0" err="1"/>
              <a:t>класики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публікації</a:t>
            </a:r>
            <a:r>
              <a:rPr lang="ru-RU" sz="1600" dirty="0"/>
              <a:t> Кавабата став </a:t>
            </a:r>
            <a:r>
              <a:rPr lang="ru-RU" sz="1600" dirty="0" err="1"/>
              <a:t>вважатися</a:t>
            </a:r>
            <a:r>
              <a:rPr lang="ru-RU" sz="1600" dirty="0"/>
              <a:t> одним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найвизначніших</a:t>
            </a:r>
            <a:r>
              <a:rPr lang="ru-RU" sz="1600" dirty="0"/>
              <a:t> </a:t>
            </a:r>
            <a:r>
              <a:rPr lang="ru-RU" sz="1600" dirty="0" err="1"/>
              <a:t>письменників</a:t>
            </a:r>
            <a:r>
              <a:rPr lang="ru-RU" sz="1600" dirty="0"/>
              <a:t> </a:t>
            </a:r>
            <a:r>
              <a:rPr lang="ru-RU" sz="1600" dirty="0" err="1"/>
              <a:t>Японії</a:t>
            </a:r>
            <a:r>
              <a:rPr lang="ru-RU" sz="16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снігів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8816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/>
              <a:t>Сам автор </a:t>
            </a:r>
            <a:r>
              <a:rPr lang="ru-RU" sz="1600" dirty="0" err="1"/>
              <a:t>вважав</a:t>
            </a:r>
            <a:r>
              <a:rPr lang="ru-RU" sz="1600" dirty="0"/>
              <a:t> </a:t>
            </a:r>
            <a:r>
              <a:rPr lang="ru-RU" sz="1600" dirty="0" err="1"/>
              <a:t>найкращим</a:t>
            </a:r>
            <a:r>
              <a:rPr lang="ru-RU" sz="1600" dirty="0"/>
              <a:t> </a:t>
            </a:r>
            <a:r>
              <a:rPr lang="ru-RU" sz="1600" dirty="0" err="1"/>
              <a:t>своїм</a:t>
            </a:r>
            <a:r>
              <a:rPr lang="ru-RU" sz="1600" dirty="0"/>
              <a:t> </a:t>
            </a:r>
            <a:r>
              <a:rPr lang="ru-RU" sz="1600" dirty="0" err="1"/>
              <a:t>твором</a:t>
            </a:r>
            <a:r>
              <a:rPr lang="ru-RU" sz="1600" dirty="0"/>
              <a:t> книгу «</a:t>
            </a:r>
            <a:r>
              <a:rPr lang="ru-RU" sz="1600" dirty="0" err="1"/>
              <a:t>Мейдзін</a:t>
            </a:r>
            <a:r>
              <a:rPr lang="ru-RU" sz="1600" dirty="0"/>
              <a:t>» («</a:t>
            </a:r>
            <a:r>
              <a:rPr lang="ru-RU" sz="1600" dirty="0" err="1"/>
              <a:t>Майстер</a:t>
            </a:r>
            <a:r>
              <a:rPr lang="ru-RU" sz="1600" dirty="0"/>
              <a:t> </a:t>
            </a:r>
            <a:r>
              <a:rPr lang="ru-RU" sz="1600" dirty="0" err="1"/>
              <a:t>го</a:t>
            </a:r>
            <a:r>
              <a:rPr lang="ru-RU" sz="1600" dirty="0"/>
              <a:t>»). За стилем </a:t>
            </a:r>
            <a:r>
              <a:rPr lang="ru-RU" sz="1600" dirty="0" err="1"/>
              <a:t>ця</a:t>
            </a:r>
            <a:r>
              <a:rPr lang="ru-RU" sz="1600" dirty="0"/>
              <a:t> </a:t>
            </a:r>
            <a:r>
              <a:rPr lang="ru-RU" sz="1600" dirty="0" err="1"/>
              <a:t>повість</a:t>
            </a:r>
            <a:r>
              <a:rPr lang="ru-RU" sz="1600" dirty="0"/>
              <a:t> сильно </a:t>
            </a:r>
            <a:r>
              <a:rPr lang="ru-RU" sz="1600" dirty="0" err="1"/>
              <a:t>відрізняється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робіт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напівдокументальна</a:t>
            </a:r>
            <a:r>
              <a:rPr lang="ru-RU" sz="1600" dirty="0"/>
              <a:t> </a:t>
            </a:r>
            <a:r>
              <a:rPr lang="ru-RU" sz="1600" dirty="0" err="1"/>
              <a:t>розповідь</a:t>
            </a:r>
            <a:r>
              <a:rPr lang="ru-RU" sz="1600" dirty="0"/>
              <a:t> про </a:t>
            </a:r>
            <a:r>
              <a:rPr lang="ru-RU" sz="1600" dirty="0" err="1"/>
              <a:t>визначну</a:t>
            </a:r>
            <a:r>
              <a:rPr lang="ru-RU" sz="1600" dirty="0"/>
              <a:t> </a:t>
            </a:r>
            <a:r>
              <a:rPr lang="ru-RU" sz="1600" dirty="0" err="1"/>
              <a:t>партію</a:t>
            </a:r>
            <a:r>
              <a:rPr lang="ru-RU" sz="1600" dirty="0"/>
              <a:t> з </a:t>
            </a:r>
            <a:r>
              <a:rPr lang="ru-RU" sz="1600" dirty="0" err="1"/>
              <a:t>го</a:t>
            </a:r>
            <a:r>
              <a:rPr lang="ru-RU" sz="1600" dirty="0"/>
              <a:t>, яка </a:t>
            </a:r>
            <a:r>
              <a:rPr lang="ru-RU" sz="1600" dirty="0" err="1"/>
              <a:t>відбулася</a:t>
            </a:r>
            <a:r>
              <a:rPr lang="ru-RU" sz="1600" dirty="0"/>
              <a:t> в 1938 </a:t>
            </a:r>
            <a:r>
              <a:rPr lang="ru-RU" sz="1600" dirty="0" err="1"/>
              <a:t>році</a:t>
            </a:r>
            <a:r>
              <a:rPr lang="ru-RU" sz="1600" dirty="0"/>
              <a:t>. Кавабата сам </a:t>
            </a:r>
            <a:r>
              <a:rPr lang="ru-RU" sz="1600" dirty="0" err="1"/>
              <a:t>освітлював</a:t>
            </a:r>
            <a:r>
              <a:rPr lang="ru-RU" sz="1600" dirty="0"/>
              <a:t> </a:t>
            </a:r>
            <a:r>
              <a:rPr lang="ru-RU" sz="1600" dirty="0" err="1"/>
              <a:t>хід</a:t>
            </a:r>
            <a:r>
              <a:rPr lang="ru-RU" sz="1600" dirty="0"/>
              <a:t> </a:t>
            </a:r>
            <a:r>
              <a:rPr lang="ru-RU" sz="1600" dirty="0" err="1"/>
              <a:t>гри</a:t>
            </a:r>
            <a:r>
              <a:rPr lang="ru-RU" sz="1600" dirty="0"/>
              <a:t> для </a:t>
            </a:r>
            <a:r>
              <a:rPr lang="ru-RU" sz="1600" dirty="0" err="1"/>
              <a:t>мережі</a:t>
            </a:r>
            <a:r>
              <a:rPr lang="ru-RU" sz="1600" dirty="0"/>
              <a:t> газет </a:t>
            </a:r>
            <a:r>
              <a:rPr lang="ru-RU" sz="1600" dirty="0" err="1"/>
              <a:t>Майнічі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остання</a:t>
            </a:r>
            <a:r>
              <a:rPr lang="ru-RU" sz="1600" dirty="0"/>
              <a:t> </a:t>
            </a:r>
            <a:r>
              <a:rPr lang="ru-RU" sz="1600" dirty="0" err="1"/>
              <a:t>партія</a:t>
            </a:r>
            <a:r>
              <a:rPr lang="ru-RU" sz="1600" dirty="0"/>
              <a:t> </a:t>
            </a:r>
            <a:r>
              <a:rPr lang="ru-RU" sz="1600" dirty="0" err="1"/>
              <a:t>Хон'імбо</a:t>
            </a:r>
            <a:r>
              <a:rPr lang="ru-RU" sz="1600" dirty="0"/>
              <a:t> </a:t>
            </a:r>
            <a:r>
              <a:rPr lang="ru-RU" sz="1600" dirty="0" err="1"/>
              <a:t>Сюсая</a:t>
            </a:r>
            <a:r>
              <a:rPr lang="ru-RU" sz="1600" dirty="0"/>
              <a:t>, яку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програв</a:t>
            </a:r>
            <a:r>
              <a:rPr lang="ru-RU" sz="1600" dirty="0"/>
              <a:t> молодому претенденту. Через </a:t>
            </a:r>
            <a:r>
              <a:rPr lang="ru-RU" sz="1600" dirty="0" err="1"/>
              <a:t>рік</a:t>
            </a:r>
            <a:r>
              <a:rPr lang="ru-RU" sz="1600" dirty="0"/>
              <a:t> </a:t>
            </a:r>
            <a:r>
              <a:rPr lang="ru-RU" sz="1600" dirty="0" err="1"/>
              <a:t>старий</a:t>
            </a:r>
            <a:r>
              <a:rPr lang="ru-RU" sz="1600" dirty="0"/>
              <a:t> </a:t>
            </a:r>
            <a:r>
              <a:rPr lang="ru-RU" sz="1600" dirty="0" err="1"/>
              <a:t>мейдзін</a:t>
            </a:r>
            <a:r>
              <a:rPr lang="ru-RU" sz="1600" dirty="0"/>
              <a:t> помер. </a:t>
            </a:r>
            <a:r>
              <a:rPr lang="ru-RU" sz="1600" dirty="0" err="1"/>
              <a:t>Хоча</a:t>
            </a:r>
            <a:r>
              <a:rPr lang="ru-RU" sz="1600" dirty="0"/>
              <a:t> на перший </a:t>
            </a:r>
            <a:r>
              <a:rPr lang="ru-RU" sz="1600" dirty="0" err="1"/>
              <a:t>погляд</a:t>
            </a:r>
            <a:r>
              <a:rPr lang="ru-RU" sz="1600" dirty="0"/>
              <a:t> </a:t>
            </a:r>
            <a:r>
              <a:rPr lang="ru-RU" sz="1600" dirty="0" err="1"/>
              <a:t>повість</a:t>
            </a:r>
            <a:r>
              <a:rPr lang="ru-RU" sz="1600" dirty="0"/>
              <a:t> </a:t>
            </a:r>
            <a:r>
              <a:rPr lang="ru-RU" sz="1600" dirty="0" err="1" smtClean="0"/>
              <a:t>розповідає</a:t>
            </a:r>
            <a:r>
              <a:rPr lang="ru-RU" sz="1600" dirty="0" smtClean="0"/>
              <a:t> про </a:t>
            </a:r>
            <a:r>
              <a:rPr lang="ru-RU" sz="1600" dirty="0" err="1"/>
              <a:t>напружену</a:t>
            </a:r>
            <a:r>
              <a:rPr lang="ru-RU" sz="1600" dirty="0"/>
              <a:t> </a:t>
            </a:r>
            <a:r>
              <a:rPr lang="ru-RU" sz="1600" dirty="0" err="1"/>
              <a:t>спортивну</a:t>
            </a:r>
            <a:r>
              <a:rPr lang="ru-RU" sz="1600" dirty="0"/>
              <a:t> </a:t>
            </a:r>
            <a:r>
              <a:rPr lang="ru-RU" sz="1600" dirty="0" err="1"/>
              <a:t>боротьбу</a:t>
            </a:r>
            <a:r>
              <a:rPr lang="ru-RU" sz="1600" dirty="0"/>
              <a:t>, </a:t>
            </a:r>
            <a:r>
              <a:rPr lang="ru-RU" sz="1600" dirty="0" err="1"/>
              <a:t>дехто</a:t>
            </a:r>
            <a:r>
              <a:rPr lang="ru-RU" sz="1600" dirty="0"/>
              <a:t> з </a:t>
            </a:r>
            <a:r>
              <a:rPr lang="ru-RU" sz="1600" dirty="0" err="1"/>
              <a:t>читачів</a:t>
            </a:r>
            <a:r>
              <a:rPr lang="ru-RU" sz="1600" dirty="0"/>
              <a:t> </a:t>
            </a:r>
            <a:r>
              <a:rPr lang="ru-RU" sz="1600" dirty="0" err="1"/>
              <a:t>убачає</a:t>
            </a:r>
            <a:r>
              <a:rPr lang="ru-RU" sz="1600" dirty="0"/>
              <a:t> в </a:t>
            </a:r>
            <a:r>
              <a:rPr lang="ru-RU" sz="1600" dirty="0" err="1"/>
              <a:t>ній</a:t>
            </a:r>
            <a:r>
              <a:rPr lang="ru-RU" sz="1600" dirty="0"/>
              <a:t> </a:t>
            </a:r>
            <a:r>
              <a:rPr lang="ru-RU" sz="1600" dirty="0" err="1"/>
              <a:t>символічну</a:t>
            </a:r>
            <a:r>
              <a:rPr lang="ru-RU" sz="1600" dirty="0"/>
              <a:t> </a:t>
            </a:r>
            <a:r>
              <a:rPr lang="ru-RU" sz="1600" dirty="0" err="1"/>
              <a:t>паралель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поразкою</a:t>
            </a:r>
            <a:r>
              <a:rPr lang="ru-RU" sz="1600" dirty="0"/>
              <a:t> </a:t>
            </a:r>
            <a:r>
              <a:rPr lang="ru-RU" sz="1600" dirty="0" err="1"/>
              <a:t>Японії</a:t>
            </a:r>
            <a:r>
              <a:rPr lang="ru-RU" sz="1600" dirty="0"/>
              <a:t> у </a:t>
            </a:r>
            <a:r>
              <a:rPr lang="ru-RU" sz="1600" dirty="0" err="1"/>
              <a:t>Другій</a:t>
            </a:r>
            <a:r>
              <a:rPr lang="ru-RU" sz="1600" dirty="0"/>
              <a:t> </a:t>
            </a:r>
            <a:r>
              <a:rPr lang="ru-RU" sz="1600" dirty="0" err="1"/>
              <a:t>світовій</a:t>
            </a:r>
            <a:r>
              <a:rPr lang="ru-RU" sz="1600" dirty="0"/>
              <a:t> </a:t>
            </a:r>
            <a:r>
              <a:rPr lang="ru-RU" sz="1600" dirty="0" err="1"/>
              <a:t>війні</a:t>
            </a:r>
            <a:r>
              <a:rPr lang="ru-RU" sz="16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203990" cy="1054250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Мейдзін</a:t>
            </a:r>
            <a:r>
              <a:rPr lang="ru-RU" dirty="0" smtClean="0"/>
              <a:t>» </a:t>
            </a:r>
            <a:r>
              <a:rPr lang="ja-JP" altLang="en-US" dirty="0"/>
              <a:t>名人</a:t>
            </a:r>
            <a:endParaRPr lang="ru-RU" dirty="0"/>
          </a:p>
        </p:txBody>
      </p:sp>
      <p:pic>
        <p:nvPicPr>
          <p:cNvPr id="4100" name="Picture 4" descr="http://www.e-reading.org.ua/illustrations/24/24623-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13" y="4365104"/>
            <a:ext cx="2425804" cy="2339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85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err="1"/>
              <a:t>Центральними</a:t>
            </a:r>
            <a:r>
              <a:rPr lang="ru-RU" sz="1600" dirty="0"/>
              <a:t> темами «</a:t>
            </a:r>
            <a:r>
              <a:rPr lang="ru-RU" sz="1600" dirty="0" err="1"/>
              <a:t>Сембазуру</a:t>
            </a:r>
            <a:r>
              <a:rPr lang="ru-RU" sz="1600" dirty="0"/>
              <a:t>» є </a:t>
            </a:r>
            <a:r>
              <a:rPr lang="ru-RU" sz="1600" dirty="0" err="1"/>
              <a:t>японська</a:t>
            </a:r>
            <a:r>
              <a:rPr lang="ru-RU" sz="1600" dirty="0"/>
              <a:t> </a:t>
            </a:r>
            <a:r>
              <a:rPr lang="ru-RU" sz="1600" dirty="0" err="1"/>
              <a:t>чайна</a:t>
            </a:r>
            <a:r>
              <a:rPr lang="ru-RU" sz="1600" dirty="0"/>
              <a:t> </a:t>
            </a:r>
            <a:r>
              <a:rPr lang="ru-RU" sz="1600" dirty="0" err="1"/>
              <a:t>церемонія</a:t>
            </a:r>
            <a:r>
              <a:rPr lang="ru-RU" sz="1600" dirty="0"/>
              <a:t> та </a:t>
            </a:r>
            <a:r>
              <a:rPr lang="ru-RU" sz="1600" dirty="0" err="1"/>
              <a:t>безнадійне</a:t>
            </a:r>
            <a:r>
              <a:rPr lang="ru-RU" sz="1600" dirty="0"/>
              <a:t> </a:t>
            </a:r>
            <a:r>
              <a:rPr lang="ru-RU" sz="1600" dirty="0" err="1"/>
              <a:t>кохання</a:t>
            </a:r>
            <a:r>
              <a:rPr lang="ru-RU" sz="1600" dirty="0"/>
              <a:t>. </a:t>
            </a:r>
            <a:r>
              <a:rPr lang="ru-RU" sz="1600" dirty="0" err="1"/>
              <a:t>Головний</a:t>
            </a:r>
            <a:r>
              <a:rPr lang="ru-RU" sz="1600" dirty="0"/>
              <a:t> герой </a:t>
            </a:r>
            <a:r>
              <a:rPr lang="ru-RU" sz="1600" dirty="0" err="1"/>
              <a:t>відчуває</a:t>
            </a:r>
            <a:r>
              <a:rPr lang="ru-RU" sz="1600" dirty="0"/>
              <a:t> потяг до </a:t>
            </a:r>
            <a:r>
              <a:rPr lang="ru-RU" sz="1600" dirty="0" err="1"/>
              <a:t>коханки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померлого</a:t>
            </a:r>
            <a:r>
              <a:rPr lang="ru-RU" sz="1600" dirty="0"/>
              <a:t> батька, а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смерті</a:t>
            </a:r>
            <a:r>
              <a:rPr lang="ru-RU" sz="1600" dirty="0"/>
              <a:t>, до </a:t>
            </a:r>
            <a:r>
              <a:rPr lang="ru-RU" sz="1600" dirty="0" err="1"/>
              <a:t>її</a:t>
            </a:r>
            <a:r>
              <a:rPr lang="ru-RU" sz="1600" dirty="0"/>
              <a:t> дочки, яка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нього</a:t>
            </a:r>
            <a:r>
              <a:rPr lang="ru-RU" sz="1600" dirty="0"/>
              <a:t> </a:t>
            </a:r>
            <a:r>
              <a:rPr lang="ru-RU" sz="1600" dirty="0" err="1"/>
              <a:t>утікає</a:t>
            </a:r>
            <a:r>
              <a:rPr lang="ru-RU" sz="1600" dirty="0"/>
              <a:t>. </a:t>
            </a:r>
            <a:r>
              <a:rPr lang="ru-RU" sz="1600" dirty="0" err="1"/>
              <a:t>Чайна</a:t>
            </a:r>
            <a:r>
              <a:rPr lang="ru-RU" sz="1600" dirty="0"/>
              <a:t> </a:t>
            </a:r>
            <a:r>
              <a:rPr lang="ru-RU" sz="1600" dirty="0" err="1"/>
              <a:t>церемонія</a:t>
            </a:r>
            <a:r>
              <a:rPr lang="ru-RU" sz="1600" dirty="0"/>
              <a:t> </a:t>
            </a:r>
            <a:r>
              <a:rPr lang="ru-RU" sz="1600" dirty="0" err="1"/>
              <a:t>використана</a:t>
            </a:r>
            <a:r>
              <a:rPr lang="ru-RU" sz="1600" dirty="0"/>
              <a:t> як </a:t>
            </a:r>
            <a:r>
              <a:rPr lang="ru-RU" sz="1600" dirty="0" err="1"/>
              <a:t>красиве</a:t>
            </a:r>
            <a:r>
              <a:rPr lang="ru-RU" sz="1600" dirty="0"/>
              <a:t> </a:t>
            </a:r>
            <a:r>
              <a:rPr lang="ru-RU" sz="1600" dirty="0" err="1"/>
              <a:t>тло</a:t>
            </a:r>
            <a:r>
              <a:rPr lang="ru-RU" sz="1600" dirty="0"/>
              <a:t> </a:t>
            </a:r>
            <a:r>
              <a:rPr lang="ru-RU" sz="1600" dirty="0" err="1"/>
              <a:t>бридких</a:t>
            </a:r>
            <a:r>
              <a:rPr lang="ru-RU" sz="1600" dirty="0"/>
              <a:t> </a:t>
            </a:r>
            <a:r>
              <a:rPr lang="ru-RU" sz="1600" dirty="0" err="1"/>
              <a:t>людських</a:t>
            </a:r>
            <a:r>
              <a:rPr lang="ru-RU" sz="1600" dirty="0"/>
              <a:t> </a:t>
            </a:r>
            <a:r>
              <a:rPr lang="ru-RU" sz="1600" dirty="0" err="1"/>
              <a:t>стосунків</a:t>
            </a:r>
            <a:r>
              <a:rPr lang="ru-RU" sz="1600" dirty="0"/>
              <a:t>, але </a:t>
            </a:r>
            <a:r>
              <a:rPr lang="ru-RU" sz="1600" dirty="0" err="1"/>
              <a:t>намір</a:t>
            </a:r>
            <a:r>
              <a:rPr lang="ru-RU" sz="1600" dirty="0"/>
              <a:t> </a:t>
            </a:r>
            <a:r>
              <a:rPr lang="ru-RU" sz="1600" dirty="0" err="1"/>
              <a:t>Кавабати</a:t>
            </a:r>
            <a:r>
              <a:rPr lang="ru-RU" sz="1600" dirty="0"/>
              <a:t>, </a:t>
            </a:r>
            <a:r>
              <a:rPr lang="ru-RU" sz="1600" dirty="0" err="1"/>
              <a:t>радше</a:t>
            </a:r>
            <a:r>
              <a:rPr lang="ru-RU" sz="1600" dirty="0"/>
              <a:t>, </a:t>
            </a:r>
            <a:r>
              <a:rPr lang="ru-RU" sz="1600" dirty="0" err="1"/>
              <a:t>розповісти</a:t>
            </a:r>
            <a:r>
              <a:rPr lang="ru-RU" sz="1600" dirty="0"/>
              <a:t> про </a:t>
            </a:r>
            <a:r>
              <a:rPr lang="ru-RU" sz="1600" dirty="0" err="1"/>
              <a:t>почуття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викликає</a:t>
            </a:r>
            <a:r>
              <a:rPr lang="ru-RU" sz="1600" dirty="0"/>
              <a:t> смерть. Посуд для </a:t>
            </a:r>
            <a:r>
              <a:rPr lang="ru-RU" sz="1600" dirty="0" err="1"/>
              <a:t>чайної</a:t>
            </a:r>
            <a:r>
              <a:rPr lang="ru-RU" sz="1600" dirty="0"/>
              <a:t> </a:t>
            </a:r>
            <a:r>
              <a:rPr lang="ru-RU" sz="1600" dirty="0" err="1"/>
              <a:t>церемонії</a:t>
            </a:r>
            <a:r>
              <a:rPr lang="ru-RU" sz="1600" dirty="0"/>
              <a:t> </a:t>
            </a:r>
            <a:r>
              <a:rPr lang="ru-RU" sz="1600" dirty="0" err="1"/>
              <a:t>тривалий</a:t>
            </a:r>
            <a:r>
              <a:rPr lang="ru-RU" sz="1600" dirty="0"/>
              <a:t> та </a:t>
            </a:r>
            <a:r>
              <a:rPr lang="ru-RU" sz="1600" dirty="0" err="1"/>
              <a:t>вічний</a:t>
            </a:r>
            <a:r>
              <a:rPr lang="ru-RU" sz="1600" dirty="0"/>
              <a:t>, в той час як люди </a:t>
            </a:r>
            <a:r>
              <a:rPr lang="ru-RU" sz="1600" dirty="0" err="1"/>
              <a:t>слабкі</a:t>
            </a:r>
            <a:r>
              <a:rPr lang="ru-RU" sz="1600" dirty="0"/>
              <a:t> й </a:t>
            </a:r>
            <a:r>
              <a:rPr lang="ru-RU" sz="1600" dirty="0" err="1" smtClean="0"/>
              <a:t>несталі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Сембазуру</a:t>
            </a:r>
            <a:r>
              <a:rPr lang="ru-RU" dirty="0"/>
              <a:t>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5544616" cy="2804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966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Теми </a:t>
            </a:r>
            <a:r>
              <a:rPr lang="ru-RU" sz="1600" dirty="0"/>
              <a:t>неявного </a:t>
            </a:r>
            <a:r>
              <a:rPr lang="ru-RU" sz="1600" dirty="0" err="1"/>
              <a:t>інцесту</a:t>
            </a:r>
            <a:r>
              <a:rPr lang="ru-RU" sz="1600" dirty="0"/>
              <a:t>, </a:t>
            </a:r>
            <a:r>
              <a:rPr lang="ru-RU" sz="1600" dirty="0" err="1"/>
              <a:t>неможливого</a:t>
            </a:r>
            <a:r>
              <a:rPr lang="ru-RU" sz="1600" dirty="0"/>
              <a:t> </a:t>
            </a:r>
            <a:r>
              <a:rPr lang="ru-RU" sz="1600" dirty="0" err="1"/>
              <a:t>кохання</a:t>
            </a:r>
            <a:r>
              <a:rPr lang="ru-RU" sz="1600" dirty="0"/>
              <a:t>, </a:t>
            </a:r>
            <a:r>
              <a:rPr lang="ru-RU" sz="1600" dirty="0" err="1"/>
              <a:t>неминучої</a:t>
            </a:r>
            <a:r>
              <a:rPr lang="ru-RU" sz="1600" dirty="0"/>
              <a:t> </a:t>
            </a:r>
            <a:r>
              <a:rPr lang="ru-RU" sz="1600" dirty="0" err="1"/>
              <a:t>смерті</a:t>
            </a:r>
            <a:r>
              <a:rPr lang="ru-RU" sz="1600" dirty="0"/>
              <a:t> </a:t>
            </a:r>
            <a:r>
              <a:rPr lang="ru-RU" sz="1600" dirty="0" err="1"/>
              <a:t>знову</a:t>
            </a:r>
            <a:r>
              <a:rPr lang="ru-RU" sz="1600" dirty="0"/>
              <a:t> </a:t>
            </a:r>
            <a:r>
              <a:rPr lang="ru-RU" sz="1600" dirty="0" err="1"/>
              <a:t>зустрічаються</a:t>
            </a:r>
            <a:r>
              <a:rPr lang="ru-RU" sz="1600" dirty="0"/>
              <a:t> в «Яма но ото», </a:t>
            </a:r>
            <a:r>
              <a:rPr lang="ru-RU" sz="1600" dirty="0" err="1"/>
              <a:t>дія</a:t>
            </a:r>
            <a:r>
              <a:rPr lang="ru-RU" sz="1600" dirty="0"/>
              <a:t>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в </a:t>
            </a:r>
            <a:r>
              <a:rPr lang="ru-RU" sz="1600" dirty="0" err="1"/>
              <a:t>місті</a:t>
            </a:r>
            <a:r>
              <a:rPr lang="ru-RU" sz="1600" dirty="0"/>
              <a:t> </a:t>
            </a:r>
            <a:r>
              <a:rPr lang="ru-RU" sz="1600" dirty="0" err="1"/>
              <a:t>Кавабати</a:t>
            </a:r>
            <a:r>
              <a:rPr lang="ru-RU" sz="1600" dirty="0"/>
              <a:t> </a:t>
            </a:r>
            <a:r>
              <a:rPr lang="ru-RU" sz="1600" dirty="0" err="1"/>
              <a:t>Камакурі</a:t>
            </a:r>
            <a:r>
              <a:rPr lang="ru-RU" sz="1600" dirty="0"/>
              <a:t>. </a:t>
            </a:r>
            <a:r>
              <a:rPr lang="ru-RU" sz="1600" dirty="0" err="1"/>
              <a:t>Головний</a:t>
            </a:r>
            <a:r>
              <a:rPr lang="ru-RU" sz="1600" dirty="0"/>
              <a:t> герой, </a:t>
            </a:r>
            <a:r>
              <a:rPr lang="ru-RU" sz="1600" dirty="0" err="1"/>
              <a:t>літній</a:t>
            </a:r>
            <a:r>
              <a:rPr lang="ru-RU" sz="1600" dirty="0"/>
              <a:t> </a:t>
            </a:r>
            <a:r>
              <a:rPr lang="ru-RU" sz="1600" dirty="0" err="1"/>
              <a:t>чоловік</a:t>
            </a:r>
            <a:r>
              <a:rPr lang="ru-RU" sz="1600" dirty="0"/>
              <a:t>, не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любові</a:t>
            </a:r>
            <a:r>
              <a:rPr lang="ru-RU" sz="1600" dirty="0"/>
              <a:t> до </a:t>
            </a:r>
            <a:r>
              <a:rPr lang="ru-RU" sz="1600" dirty="0" err="1"/>
              <a:t>своїх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 і </a:t>
            </a:r>
            <a:r>
              <a:rPr lang="ru-RU" sz="1600" dirty="0" err="1"/>
              <a:t>втратив</a:t>
            </a:r>
            <a:r>
              <a:rPr lang="ru-RU" sz="1600" dirty="0"/>
              <a:t> будь-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почуття</a:t>
            </a:r>
            <a:r>
              <a:rPr lang="ru-RU" sz="1600" dirty="0"/>
              <a:t> до </a:t>
            </a:r>
            <a:r>
              <a:rPr lang="ru-RU" sz="1600" dirty="0" err="1"/>
              <a:t>дружини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відчуває</a:t>
            </a:r>
            <a:r>
              <a:rPr lang="ru-RU" sz="1600" dirty="0"/>
              <a:t> </a:t>
            </a:r>
            <a:r>
              <a:rPr lang="ru-RU" sz="1600" dirty="0" err="1"/>
              <a:t>сильний</a:t>
            </a:r>
            <a:r>
              <a:rPr lang="ru-RU" sz="1600" dirty="0"/>
              <a:t> потяг до </a:t>
            </a:r>
            <a:r>
              <a:rPr lang="ru-RU" sz="1600" dirty="0" err="1"/>
              <a:t>забороненого</a:t>
            </a:r>
            <a:r>
              <a:rPr lang="ru-RU" sz="1600" dirty="0"/>
              <a:t> — </a:t>
            </a:r>
            <a:r>
              <a:rPr lang="ru-RU" sz="1600" dirty="0" err="1"/>
              <a:t>невістки</a:t>
            </a:r>
            <a:r>
              <a:rPr lang="ru-RU" sz="1600" dirty="0"/>
              <a:t>, й думки про </a:t>
            </a:r>
            <a:r>
              <a:rPr lang="ru-RU" sz="1600" dirty="0" err="1"/>
              <a:t>неї</a:t>
            </a:r>
            <a:r>
              <a:rPr lang="ru-RU" sz="1600" dirty="0"/>
              <a:t> </a:t>
            </a:r>
            <a:r>
              <a:rPr lang="ru-RU" sz="1600" dirty="0" err="1"/>
              <a:t>переплітаються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спогадами</a:t>
            </a:r>
            <a:r>
              <a:rPr lang="ru-RU" sz="1600" dirty="0"/>
              <a:t> про </a:t>
            </a:r>
            <a:r>
              <a:rPr lang="ru-RU" sz="1600" dirty="0" err="1"/>
              <a:t>інше</a:t>
            </a:r>
            <a:r>
              <a:rPr lang="ru-RU" sz="1600" dirty="0"/>
              <a:t> </a:t>
            </a:r>
            <a:r>
              <a:rPr lang="ru-RU" sz="1600" dirty="0" err="1"/>
              <a:t>заборонене</a:t>
            </a:r>
            <a:r>
              <a:rPr lang="ru-RU" sz="1600" dirty="0"/>
              <a:t> </a:t>
            </a:r>
            <a:r>
              <a:rPr lang="ru-RU" sz="1600" dirty="0" err="1"/>
              <a:t>кохання</a:t>
            </a:r>
            <a:r>
              <a:rPr lang="ru-RU" sz="1600" dirty="0"/>
              <a:t> — до </a:t>
            </a:r>
            <a:r>
              <a:rPr lang="ru-RU" sz="1600" dirty="0" err="1"/>
              <a:t>братової</a:t>
            </a:r>
            <a:r>
              <a:rPr lang="ru-RU" sz="1600" dirty="0"/>
              <a:t>. Книга </a:t>
            </a:r>
            <a:r>
              <a:rPr lang="ru-RU" sz="1600" dirty="0" err="1"/>
              <a:t>закінчується</a:t>
            </a:r>
            <a:r>
              <a:rPr lang="ru-RU" sz="1600" dirty="0"/>
              <a:t>, </a:t>
            </a:r>
            <a:r>
              <a:rPr lang="ru-RU" sz="1600" dirty="0" err="1"/>
              <a:t>залишаючи</a:t>
            </a:r>
            <a:r>
              <a:rPr lang="ru-RU" sz="1600" dirty="0"/>
              <a:t> </a:t>
            </a:r>
            <a:r>
              <a:rPr lang="ru-RU" sz="1600" dirty="0" err="1"/>
              <a:t>ситуацію</a:t>
            </a:r>
            <a:r>
              <a:rPr lang="ru-RU" sz="1600" dirty="0"/>
              <a:t> </a:t>
            </a:r>
            <a:r>
              <a:rPr lang="ru-RU" sz="1600" dirty="0" err="1"/>
              <a:t>нерозв'язаною</a:t>
            </a:r>
            <a:r>
              <a:rPr lang="ru-RU" sz="16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«Яма но ото»</a:t>
            </a:r>
          </a:p>
        </p:txBody>
      </p:sp>
    </p:spTree>
    <p:extLst>
      <p:ext uri="{BB962C8B-B14F-4D97-AF65-F5344CB8AC3E}">
        <p14:creationId xmlns:p14="http://schemas.microsoft.com/office/powerpoint/2010/main" val="386261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</TotalTime>
  <Words>933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Кавабата Ясунарі  川端 康成</vt:lpstr>
      <vt:lpstr>川端 康成</vt:lpstr>
      <vt:lpstr>Коротко про дитинство</vt:lpstr>
      <vt:lpstr>Творчість</vt:lpstr>
      <vt:lpstr>«Танцівниці з Ідзу»</vt:lpstr>
      <vt:lpstr>«Країна снігів»</vt:lpstr>
      <vt:lpstr>«Мейдзін» 名人</vt:lpstr>
      <vt:lpstr>«Сембазуру»</vt:lpstr>
      <vt:lpstr>«Яма но ото»</vt:lpstr>
      <vt:lpstr>Значення творчості</vt:lpstr>
      <vt:lpstr>Нобелівська премія</vt:lpstr>
      <vt:lpstr>Цитаты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Кавабата Ясунарі  川端 康成</dc:title>
  <dc:creator>Серый</dc:creator>
  <cp:lastModifiedBy>Администратор</cp:lastModifiedBy>
  <cp:revision>7</cp:revision>
  <dcterms:created xsi:type="dcterms:W3CDTF">2012-03-04T17:33:43Z</dcterms:created>
  <dcterms:modified xsi:type="dcterms:W3CDTF">2015-04-24T19:58:36Z</dcterms:modified>
</cp:coreProperties>
</file>