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ProPowerPoint\Шаблоны\Еда и напики\Клубника\Klubnik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019" y="2824"/>
            <a:ext cx="9233019" cy="6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060848"/>
            <a:ext cx="712879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373216"/>
            <a:ext cx="6400800" cy="792088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3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45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Еда и напики\Клубника\Klubnika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898" y="0"/>
            <a:ext cx="91768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prstGeom prst="rect">
            <a:avLst/>
          </a:prstGeom>
          <a:solidFill>
            <a:schemeClr val="accent2">
              <a:alpha val="49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6504980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77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Recipe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2143116"/>
            <a:ext cx="7072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</a:rPr>
              <a:t>Pineapple - Banana Pancakes</a:t>
            </a:r>
            <a:endParaRPr lang="uk-UA" sz="4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6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 </a:t>
            </a:r>
            <a:r>
              <a:rPr lang="en-US" dirty="0" err="1" smtClean="0"/>
              <a:t>appetit</a:t>
            </a:r>
            <a:r>
              <a:rPr lang="en-US" dirty="0" smtClean="0"/>
              <a:t> !</a:t>
            </a:r>
            <a:endParaRPr lang="uk-UA" dirty="0"/>
          </a:p>
        </p:txBody>
      </p:sp>
      <p:pic>
        <p:nvPicPr>
          <p:cNvPr id="4" name="Содержимое 3" descr="Tasty-Kitchen-Blog-Upside-Down-Pineapple-Banana-Pancakes-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768521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1604" y="1928802"/>
            <a:ext cx="7382054" cy="2082532"/>
          </a:xfrm>
        </p:spPr>
        <p:txBody>
          <a:bodyPr/>
          <a:lstStyle/>
          <a:p>
            <a:r>
              <a:rPr lang="en-US" sz="7200" dirty="0" smtClean="0"/>
              <a:t>Thanks for your attention!</a:t>
            </a:r>
            <a:endParaRPr lang="uk-UA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Completed</a:t>
            </a:r>
          </a:p>
          <a:p>
            <a:r>
              <a:rPr lang="en-US" dirty="0" smtClean="0"/>
              <a:t>Victoria </a:t>
            </a:r>
            <a:r>
              <a:rPr lang="en-US" dirty="0" err="1" smtClean="0"/>
              <a:t>Vasylyshyna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Еда и напики\Клубника\Klubnika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66" y="0"/>
            <a:ext cx="9176465" cy="685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347048" cy="7920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You </a:t>
            </a:r>
            <a:r>
              <a:rPr lang="en-US" dirty="0" smtClean="0"/>
              <a:t>need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7355160" cy="5184576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ome </a:t>
            </a:r>
            <a:r>
              <a:rPr lang="en-US" dirty="0" smtClean="0"/>
              <a:t>soy or almond </a:t>
            </a:r>
            <a:r>
              <a:rPr lang="en-US" dirty="0" smtClean="0"/>
              <a:t>milk, </a:t>
            </a:r>
            <a:r>
              <a:rPr lang="en-US" dirty="0" smtClean="0"/>
              <a:t>whole grain flour, baking powder, salt, a little canola oil, bananas for mashing and pineapple rings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 descr="Tasty-Kitchen-Blog-Upside-Down-Pineapple-Banana-Pancakes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857496"/>
            <a:ext cx="5357850" cy="380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350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First up, mash the bananas. They don’t need to be completely mashed because we are going to throw them in the food processor.</a:t>
            </a:r>
            <a:endParaRPr lang="uk-UA" dirty="0"/>
          </a:p>
        </p:txBody>
      </p:sp>
      <p:pic>
        <p:nvPicPr>
          <p:cNvPr id="4" name="Рисунок 3" descr="Tasty-Kitchen-Blog-Upside-Down-Pineapple-Banana-Pancakes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786058"/>
            <a:ext cx="5512838" cy="376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Next, combine </a:t>
            </a:r>
            <a:r>
              <a:rPr lang="en-US" dirty="0" smtClean="0"/>
              <a:t>them with a little bit of the almond milk and blend, blend, blend.  Pureeing them with the milk made the batter silky smooth.</a:t>
            </a:r>
            <a:endParaRPr lang="uk-UA" dirty="0"/>
          </a:p>
        </p:txBody>
      </p:sp>
      <p:pic>
        <p:nvPicPr>
          <p:cNvPr id="4" name="Рисунок 3" descr="Tasty-Kitchen-Blog-Upside-Down-Pineapple-Banana-Pancakes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786058"/>
            <a:ext cx="5214974" cy="3792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96752"/>
            <a:ext cx="8472518" cy="5184576"/>
          </a:xfrm>
        </p:spPr>
        <p:txBody>
          <a:bodyPr/>
          <a:lstStyle/>
          <a:p>
            <a:pPr algn="ctr"/>
            <a:r>
              <a:rPr lang="en-US" dirty="0" smtClean="0"/>
              <a:t>Mix the bananas and milk with the dry ingredients. I use whole wheat. Because of this, I only needed a little less than two cups of milk.</a:t>
            </a:r>
            <a:endParaRPr lang="uk-UA" dirty="0"/>
          </a:p>
        </p:txBody>
      </p:sp>
      <p:pic>
        <p:nvPicPr>
          <p:cNvPr id="4" name="Рисунок 3" descr="Tasty-Kitchen-Blog-Upside-Down-Pineapple-Banana-Pancakes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14620"/>
            <a:ext cx="5149218" cy="382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929190" cy="26432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Once the batter is mixed, heat a skillet or griddle over medium-low heat. Add a little canola oil then throw the pineapple rings on to caramelize them.</a:t>
            </a:r>
            <a:endParaRPr lang="uk-UA" dirty="0"/>
          </a:p>
        </p:txBody>
      </p:sp>
      <p:pic>
        <p:nvPicPr>
          <p:cNvPr id="4" name="Рисунок 3" descr="Tasty-Kitchen-Blog-Upside-Down-Pineapple-Banana-Pancakes-05.jpg"/>
          <p:cNvPicPr>
            <a:picLocks noChangeAspect="1"/>
          </p:cNvPicPr>
          <p:nvPr/>
        </p:nvPicPr>
        <p:blipFill>
          <a:blip r:embed="rId2" cstate="print"/>
          <a:srcRect b="11979"/>
          <a:stretch>
            <a:fillRect/>
          </a:stretch>
        </p:blipFill>
        <p:spPr>
          <a:xfrm>
            <a:off x="4857752" y="1214422"/>
            <a:ext cx="400052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2034" y="4500570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Once </a:t>
            </a:r>
            <a:r>
              <a:rPr lang="en-US" sz="3000" dirty="0" smtClean="0"/>
              <a:t>one side is golden - flip it over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6" name="Рисунок 5" descr="Tasty-Kitchen-Blog-Upside-Down-Pineapple-Banana-Pancakes-06.jpg"/>
          <p:cNvPicPr>
            <a:picLocks noChangeAspect="1"/>
          </p:cNvPicPr>
          <p:nvPr/>
        </p:nvPicPr>
        <p:blipFill>
          <a:blip r:embed="rId3" cstate="print"/>
          <a:srcRect b="10833"/>
          <a:stretch>
            <a:fillRect/>
          </a:stretch>
        </p:blipFill>
        <p:spPr>
          <a:xfrm>
            <a:off x="214282" y="3714752"/>
            <a:ext cx="4214810" cy="263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4429124" y="2214554"/>
            <a:ext cx="357190" cy="4286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flipH="1" flipV="1">
            <a:off x="4572000" y="4786322"/>
            <a:ext cx="357190" cy="5000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142984"/>
            <a:ext cx="9358346" cy="5184576"/>
          </a:xfrm>
        </p:spPr>
        <p:txBody>
          <a:bodyPr/>
          <a:lstStyle/>
          <a:p>
            <a:pPr algn="ctr"/>
            <a:r>
              <a:rPr lang="en-US" dirty="0" smtClean="0"/>
              <a:t>Pour a bit of batter right in the center and just slightly over the outer rings of the pineapple. Let cook until bubbles form and the batter is </a:t>
            </a:r>
            <a:r>
              <a:rPr lang="en-US" dirty="0" smtClean="0"/>
              <a:t>almost set</a:t>
            </a:r>
            <a:r>
              <a:rPr lang="en-US" dirty="0" smtClean="0"/>
              <a:t>.</a:t>
            </a:r>
            <a:endParaRPr lang="uk-UA" dirty="0"/>
          </a:p>
        </p:txBody>
      </p:sp>
      <p:pic>
        <p:nvPicPr>
          <p:cNvPr id="4" name="Рисунок 3" descr="Tasty-Kitchen-Blog-Upside-Down-Pineapple-Banana-Pancakes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714620"/>
            <a:ext cx="5387346" cy="3776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flip it!</a:t>
            </a:r>
            <a:endParaRPr lang="uk-UA" dirty="0"/>
          </a:p>
        </p:txBody>
      </p:sp>
      <p:pic>
        <p:nvPicPr>
          <p:cNvPr id="4" name="Рисунок 3" descr="Tasty-Kitchen-Blog-Upside-Down-Pineapple-Banana-Pancakes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928802"/>
            <a:ext cx="6460106" cy="439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pancakes and pour their honey.</a:t>
            </a:r>
            <a:endParaRPr lang="uk-UA" dirty="0"/>
          </a:p>
        </p:txBody>
      </p:sp>
      <p:pic>
        <p:nvPicPr>
          <p:cNvPr id="4" name="Рисунок 3" descr="Tasty-Kitchen-Blog-Upside-Down-Pineapple-Banana-Pancakes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928802"/>
            <a:ext cx="6429420" cy="429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lubni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Klubnika</Template>
  <TotalTime>50</TotalTime>
  <Words>217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Klubnika</vt:lpstr>
      <vt:lpstr> </vt:lpstr>
      <vt:lpstr>You need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Bon appetit !</vt:lpstr>
      <vt:lpstr>Thanks for your attention!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Konstantin</dc:creator>
  <dc:description>http://propowerpoint.ru - Бесплатные шаблоны для презентаций. Полезные советы и уроки  PowerPoint .</dc:description>
  <cp:lastModifiedBy>Konstantin</cp:lastModifiedBy>
  <cp:revision>5</cp:revision>
  <dcterms:created xsi:type="dcterms:W3CDTF">2013-11-30T14:12:29Z</dcterms:created>
  <dcterms:modified xsi:type="dcterms:W3CDTF">2013-11-30T15:02:32Z</dcterms:modified>
</cp:coreProperties>
</file>