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1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7ACFFECD-1FD6-453F-AEEB-F62FF9847807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4BF3EF23-9274-4462-8CB1-959A3995E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e-c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el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-2920"/>
            <a:ext cx="4429124" cy="68609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785794"/>
            <a:ext cx="8072462" cy="4154494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Цікаві факти про морозиво</a:t>
            </a:r>
            <a:endParaRPr lang="ru-RU" sz="7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7388383_1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86512" cy="6878022"/>
          </a:xfrm>
          <a:prstGeom prst="rect">
            <a:avLst/>
          </a:prstGeom>
        </p:spPr>
      </p:pic>
      <p:pic>
        <p:nvPicPr>
          <p:cNvPr id="3" name="Рисунок 2" descr="1307388448_1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0"/>
            <a:ext cx="3929058" cy="689308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7388447_1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5317"/>
            <a:ext cx="6000760" cy="6913317"/>
          </a:xfrm>
          <a:prstGeom prst="rect">
            <a:avLst/>
          </a:prstGeom>
        </p:spPr>
      </p:pic>
      <p:pic>
        <p:nvPicPr>
          <p:cNvPr id="3" name="Рисунок 2" descr="1307388377_1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00042"/>
            <a:ext cx="6858016" cy="5801881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7388475_1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468"/>
            <a:ext cx="6500826" cy="6886468"/>
          </a:xfrm>
          <a:prstGeom prst="rect">
            <a:avLst/>
          </a:prstGeom>
        </p:spPr>
      </p:pic>
      <p:pic>
        <p:nvPicPr>
          <p:cNvPr id="3" name="Рисунок 2" descr="1308757520_1307388452_1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886" y="235697"/>
            <a:ext cx="7358114" cy="662230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rmal_Icecream_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Невідомо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, коли, де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і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ким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був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придуманий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рецепт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приготування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морозива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Відомо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лише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що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ягоди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і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фрукти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в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снігу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заморожували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ще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в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часи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Олександра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Македонського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. За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снігом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в гори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відправляли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рабів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яких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спеціально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тренували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для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швидкого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бігу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, —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щоб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сніг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не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встиг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розтанути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5006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Звичайно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морозивом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сучасному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розумінні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цього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слова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ласощів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древніх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еллінів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не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можна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було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назвати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—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це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були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швидше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нежирні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заморожені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десерти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остуджені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фрукти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дрібно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наструганним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солодким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льодом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заморожені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сиропи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відвари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соки,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щербети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фруктовий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лід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600" dirty="0"/>
          </a:p>
        </p:txBody>
      </p:sp>
      <p:pic>
        <p:nvPicPr>
          <p:cNvPr id="3" name="Рисунок 2" descr="t_8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422" y="714356"/>
            <a:ext cx="3718578" cy="49416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000240"/>
            <a:ext cx="5143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У 1295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році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Марко 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Поло 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привіз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до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Європи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рецепт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невідомого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тоді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десерту, для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охолоджування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якого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використовували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не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лише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сніг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і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лід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але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і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  <a:latin typeface="Monotype Corsiva" pitchFamily="66" charset="0"/>
              </a:rPr>
              <a:t>селітру</a:t>
            </a:r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. </a:t>
            </a:r>
            <a:endParaRPr lang="ru-RU" sz="32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polo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3524268" cy="544147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660473024566b80b8d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0"/>
            <a:ext cx="5072066" cy="5143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99783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Це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блюдо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відразу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ж стало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популярним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без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морозива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не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обходився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жоден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урочистий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обід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як при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палаці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так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аристократів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Спосіб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приготування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морозива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кожен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кухар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тримав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секреті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ати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власну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людину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яка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вміє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робити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морозиво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для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знаті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було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так само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поважно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як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перукаря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або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кравчиху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0430" y="1000108"/>
            <a:ext cx="56435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 1649 році з'явилося ванільне морозиво - його придумав французький кулінар </a:t>
            </a:r>
            <a:r>
              <a:rPr lang="uk-UA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Жерар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6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Тірсен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 Після цього рецептура крижаного десерту оновлювалася постійно - з'являлися все нові й нові сорти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uk-UA" sz="3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van-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3572648" cy="42782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fila_gal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3300"/>
                </a:solidFill>
                <a:latin typeface="Monotype Corsiva" pitchFamily="66" charset="0"/>
              </a:rPr>
              <a:t>Широка громадськість дізналася рецепт завдяки </a:t>
            </a:r>
            <a:r>
              <a:rPr lang="uk-UA" sz="3600" dirty="0" err="1" smtClean="0">
                <a:solidFill>
                  <a:srgbClr val="FF3300"/>
                </a:solidFill>
                <a:latin typeface="Monotype Corsiva" pitchFamily="66" charset="0"/>
              </a:rPr>
              <a:t>Прокопіо</a:t>
            </a:r>
            <a:r>
              <a:rPr lang="uk-UA" sz="3600" dirty="0" smtClean="0">
                <a:solidFill>
                  <a:srgbClr val="FF3300"/>
                </a:solidFill>
                <a:latin typeface="Monotype Corsiva" pitchFamily="66" charset="0"/>
              </a:rPr>
              <a:t> де </a:t>
            </a:r>
            <a:r>
              <a:rPr lang="uk-UA" sz="3600" dirty="0" err="1" smtClean="0">
                <a:solidFill>
                  <a:srgbClr val="FF3300"/>
                </a:solidFill>
                <a:latin typeface="Monotype Corsiva" pitchFamily="66" charset="0"/>
              </a:rPr>
              <a:t>Колтеллі</a:t>
            </a:r>
            <a:r>
              <a:rPr lang="uk-UA" sz="3600" dirty="0" smtClean="0">
                <a:solidFill>
                  <a:srgbClr val="FF3300"/>
                </a:solidFill>
                <a:latin typeface="Monotype Corsiva" pitchFamily="66" charset="0"/>
              </a:rPr>
              <a:t>, який відкрив перше кафе-морозиво в Парижі. У 1782 році в цьому кафе клієнтам пропонували до вісімдесяти сортів морозива. До речі, кафе існує і по цей день, і його доходи надзвичайно великі.</a:t>
            </a:r>
            <a:endParaRPr lang="ru-RU" sz="3600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7388406_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4276"/>
            <a:ext cx="7858148" cy="6773724"/>
          </a:xfrm>
          <a:prstGeom prst="rect">
            <a:avLst/>
          </a:prstGeom>
        </p:spPr>
      </p:pic>
      <p:pic>
        <p:nvPicPr>
          <p:cNvPr id="2" name="Рисунок 1" descr="1307388363_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763029" cy="657227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7388394_1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6072198" cy="6821865"/>
          </a:xfrm>
          <a:prstGeom prst="rect">
            <a:avLst/>
          </a:prstGeom>
        </p:spPr>
      </p:pic>
      <p:pic>
        <p:nvPicPr>
          <p:cNvPr id="2" name="Рисунок 1" descr="1307388402_1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29190" cy="681951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126</TotalTime>
  <Words>255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Mountain</vt:lpstr>
      <vt:lpstr>Цікаві факти про морозиво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морозиво</dc:title>
  <dc:creator>Admin</dc:creator>
  <cp:lastModifiedBy>Admin</cp:lastModifiedBy>
  <cp:revision>34</cp:revision>
  <dcterms:created xsi:type="dcterms:W3CDTF">2012-04-08T09:04:41Z</dcterms:created>
  <dcterms:modified xsi:type="dcterms:W3CDTF">2012-04-10T16:09:19Z</dcterms:modified>
</cp:coreProperties>
</file>