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6075B-0CAF-436D-B8D0-7F4862A5025C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8291B-D991-46C9-B2B6-29A81E71F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8291B-D991-46C9-B2B6-29A81E71FB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0EC1E-847F-4BE0-A669-CD8DA2F73DA6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64447" y="1142984"/>
            <a:ext cx="62151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Молодіжні субкультури</a:t>
            </a:r>
            <a:endParaRPr lang="ru-RU" sz="6600" dirty="0"/>
          </a:p>
        </p:txBody>
      </p:sp>
      <p:sp>
        <p:nvSpPr>
          <p:cNvPr id="12" name="Прямоугольник 11">
            <a:hlinkClick r:id="" action="ppaction://hlinkshowjump?jump=firstslide"/>
          </p:cNvPr>
          <p:cNvSpPr/>
          <p:nvPr/>
        </p:nvSpPr>
        <p:spPr>
          <a:xfrm>
            <a:off x="8143900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Растамани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endParaRPr lang="ru-RU" sz="28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52149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спокійна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нешкідлива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кажуть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«Чим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тішилася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...» 	</a:t>
            </a:r>
          </a:p>
          <a:p>
            <a:pPr indent="9525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9525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42886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496"/>
            <a:ext cx="5429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суті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неробство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навряд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здатна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чогось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соціальному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indent="9525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ch-z.com.ua/img/ucart/images/content/93/Ras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85728"/>
            <a:ext cx="3262320" cy="504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hlinkClick r:id="" action="ppaction://hlinkshowjump?jump=firstslide"/>
          </p:cNvPr>
          <p:cNvSpPr/>
          <p:nvPr/>
        </p:nvSpPr>
        <p:spPr>
          <a:xfrm>
            <a:off x="8143900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203132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Фріки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28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5214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виявляють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негативного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indent="9525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145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71744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свобода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їхнім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мінусом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вона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все,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них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вплинути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ззовні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нешкідливо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весело,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трансформується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 	</a:t>
            </a:r>
          </a:p>
          <a:p>
            <a:pPr indent="9525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iki.kspu.kr.ua/images/f/fb/%D0%A4%D1%80%D1%96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00042"/>
            <a:ext cx="335758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hlinkClick r:id="" action="ppaction://hlinkshowjump?jump=firstslide"/>
          </p:cNvPr>
          <p:cNvSpPr/>
          <p:nvPr/>
        </p:nvSpPr>
        <p:spPr>
          <a:xfrm>
            <a:off x="8143900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203132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Графітери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28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5214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Походить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італ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графіті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означало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надряпаний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	</a:t>
            </a:r>
          </a:p>
          <a:p>
            <a:pPr indent="9525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07167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2571744"/>
            <a:ext cx="4929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5250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Проблеми з місцевою владо, певними людьми , які вважають їх формою прояву "вандалізму"</a:t>
            </a:r>
          </a:p>
        </p:txBody>
      </p:sp>
      <p:sp>
        <p:nvSpPr>
          <p:cNvPr id="26626" name="AutoShape 2" descr="data:image/jpeg;base64,/9j/4AAQSkZJRgABAQAAAQABAAD/2wCEAAkGBhQSERUUExQUFBQUFxUVFBQUFBcVFBYXFBQXFxcVFBQXHCYeFxwkGRQUHy8gIycpLCwsFx4xNTAqNSYrLCkBCQoKDgwOGA8PGikcHxwpKSkpKSkpLCksKSksKSwpKSksLCkpLCkpKSkpLCkpKSwsKSwpKSwsLCksLCkpKSwpLP/AABEIALcBEwMBIgACEQEDEQH/xAAcAAACAwEBAQEAAAAAAAAAAAAEBQIDBgABBwj/xABAEAABAwIEAwUFBgQFBAMAAAABAAIRAyEEBRIxQVFhBiJxgZETMqGx0RQjQlLB8AeC4fFicpKywhUzouJjc9L/xAAYAQADAQEAAAAAAAAAAAAAAAAAAQMCBP/EACMRAQEAAgICAgEFAAAAAAAAAAABAhEhMQNBElEyIkJhcZH/2gAMAwEAAhEDEQA/AHGX5XWLzuAL6pMmeChh3VqdR9Krqe10kPMNnpb6BbOvhS5ovDhBkcVWcA17w+0wWuBXTj4vhNRz7Z7D4h9RzGBkNBguLtvCN/gtScGIuTYRMpRUyxzKg9m8hsg6ABa9/JaACRdbx37DAZ5Udhnl7Wio0n3Rdw6k8Z5dE6yzG0TSa6sxtJz47roBnlCNzDIWul2ot42tdYrGYyk6tSbiHtL2E3Ei/Cfy8CpzH4237PZ52lyQ2dQpscd/yu5zbfZZDJcscMVNSnJIJLTcNnqVqq+Dd7ZtejXIBEFhOsRzAJsp0LlzuZ+XEqfk5y39N4xVg8sp0tRY0AvJLjxM9eXRFQvVywo5Qe+FIlKcXXOpw8kBRiKxcZK8w5hwJ2En0BKgo1WkggGJkT4iP1QDTI2fctncyT4m5+aYITKG/cMniJ/1En9UWUBjO0+bnV7P8lU+jaTN/wCZ5SH2xLNP/wAsn+YE/qoZ1V1Yqr/9r/8AiP8Aio1/e9mz3nEEn8rWtifEymEq+LAgNAJiCeEyfXdRp4urEBwA5WXoDW2CnYhIH2VVK9SNdYAf4GjUf5iLeiPyrEkYrEUnOJAFF9MOM90sIdH8wuslhsO5ztLajmTYlsz81rcgyKnQ7wkvIhz3GXH6Jg6Wf7T5IyvoL57p4cQeB+C0BSvPa2mmeeyDZjAZNTouL3Q54mLd1o4aR+qVZnjtZJ9EzxuIIB5kLPOElMkaVKbqVfGF0U6cwbW3eeXgq61QxAsDYdYTGtgThqIJtWqC/Omw8B/icNzwB6oBRWpgd0GSPecLieTTxHXj4bw0RCZ5NlRqk2twV+f5X7FlO13F/wAA36oDVdiqpdhWz+Fzm+UyPmnpCR9iqMYVp/M55+MfonjykYesBF1m81Y0TAA8k/xdSAsjmWJ1OIGw3+iYJqlMSYAXIgsXIJ+jmUTA4qNLCBrnEDe5RDSpArp2iFrtIggTe6uDVauS2WivOcSKVPU7h6LK6GVantTSaDsCRMjn81oM9zFrhoaAeZ4eASiFLPO9N44+w2MdpYdMA7NtxO1lZhqeloHIIPNn2aOs+iJwOI1t8FJQQuXKFSpCAFzDHCm0k+nPolQfNzxul+Oxhq1SJ7jTbr+7ojB1SdU8DZBL1Tjauim53Jpjx4K9BZtdjW/nqU2+rwg2rw1PSxreTWj0AUn7KZVVY2KA+T13D7VUJ2D6jj5OJRFcGm0udapU7x6Dg3yC7BsBxFVx2Dnn/wAigs0xpe4n0TIO7EXVgxK9w+AJClXwBbceaALySr94F9BwjpC+eZU2HrfYGp3Qgx6z/aerDWjqPgnxKyXaip3gkbP4yuXFSyjBBziXe6N1SG6p6laGjgdGEc6LwD8QmQfs5kvtqprPEMYYY3gSNvIbpP2pxmuu4cGmP79eP9l9CwrIoDRE6Zbyk8SkmI7HNLWiZdJc9x/E525KDediML9zqI328EH2/qAupMHvd53+ogD5LWYHCCmwMHAfFZKk37Vj3P3p0zb+Sw9TdAabLML7Kixn5WgHxi/xlWVqgC9fUWfzrOdPcZd/E/l8evRAU55m1/Zt3O55D6pO2lZe0aHE3JuSVfpTIGWLlcWL1AfonSvYVoCFxuOZSEuPgOJVtpaWOIAkmAEgzPOdUtZZvE8T4dEHjs3dVJk6Wjh9UgxWZQ86awBgQzu6QNpcN3EmbnYbR3i6WWf03jialV/amfnb/qH1Sen2jEgPqMJ4BrjoPlu0+ZHgm1POab220NI37x1D1NtvgpbU0CzGk5xBaC4Ru2/yVuUn3gbRzTKnjKdWoR7RjTf33C0cCQBc7bBWuf7S7WgQNmgx47mE9jQSvWDRJMLN5zjvaOhps10GNimnamgXUu4CWggu5tHMxuJ4j4LJB0d3Zs97mf8ACPK5TjNGUSA6BCLw4gu9VlXZwPajSIbPrdNs9x2hmke86B5SmRscS3mPVSY1tR1OIMVGOsZ910rN4ikXOAFz8lGk+pQqNfxaduBHIoD6WhcdUhh8FPCYkVGNe3ZwBHmg87fFJ55A/JZN8zOJgvj8Tj8yh8O0SXOsAogT++aJp4Qva43FOmJceBPDzlaIRl2Hq4uoadEtaACTqMWmJ2J9Ewd2ZxNH39L6fFzXTHkQCvP4fMIxM8HU3/AtK3+LbLSDyQHzcU9LlrMrrS0FZ3Gs7x6J3k7+4ByQZ4DZZHtPU748FrWmyynaQS5IynCUZIWyZhg+iWHYthZKlZNsLm2kQZsgnnZXN9BOFqmHMcQwk2N/dnnxHOeif4nNKVP36jG+LhPpusfnuFZWPtG2fFxwdG3mk9DBNnv6h0DR9Uw1eadomvpubRcXOd3QYIidyPL5ojJ8CMPSg+8buP6JJhcZTp+5TcSNi6B8pUa+KfV942/KLDz5pgdmeez3afm7h5c/FKqOG4omlhkQ2ggBxTXGmiPZrvZygBPZLkUQvEB9lzLPw2W07nnwH1WOzTOdLu8S5xRqx3aaqQXvBEAAA8ibfqi3ZSIY7PO+7vWFg0GxJvqtvcQOk80j+0tdUcT3dVz1gR+4SGhXcXFoJvyiwEyT8LqrG5n+GnIHEm5d1mLLDZvmGb06UhgEneIB8ylmWuxNZ59mHkEw4jUGNmPedsBYeiqwGCk6nNa4cnuIPo260FLMm0Wg+0ayBanTgi/D2fEHmYPHdIG2T/wzc86q+K0Tf7vVG22twP8At9VqctoNwoeyniKjhYmX6nQDEwLgHl/VYHLc+r4l7mifY/iMkAbxcbnoOtxuNjk/s2MhrY4zFyefj138UjaTC5gQ0w54LoFzZwvM39N0lzPs7TrTDzSLt9DQRcyTp4E8YjZXGv1v1spHE/v+iNjTON/h9pcCKzSARZzC0x4gldnHZSu+oHj2ZptOok1A3S0bk64A9U9xmbU6DPaVXtY0c9z0aN3HoFgs07S1MxqCkyadAEEN4vM+/VOxIEkN2HU3T3Sshhj6xYS0WcfeI+QI+aopVdQg7ggg8Ym49FOphvvIju7N8GiI9Fz6WmoAP3NlRNq+yVT7tzD+B5jwN/qp9pnxReehUOzDI9of8Q+Ss7TD7h/gstPmewnjwTnMbYOhQZ7z/vanmTpB/fBL3YFzmyOHBdgcfpsRLhYedkyansXhYqk8KdMN83uH6MK0ObY4MYT6Jf2cw/2fDl1Xuuedbp4CIa3xjh1S3MMWazp2bwHHxPVIy+peSm2QHU1LKjYTPs0d0BoIss1nlKXeC0zkhzZtyUGz5U2hS9nJROGwRKAobSXOw0pkMHBVv2dMFDcGr6eER/swuATJU2ivCxXwvC1BhXsUYgK54VVRBBXbrlzjdcmGur520HSOMx4i8eEcUh7S5nTdhKrWkF0skN/D96097lN/is/nWYwyRAcJO4M+OoeW3DzWOONcXEuN3Hc7n9lQxtqlkgitUsQNjv18UMrSVAt8Y6LTLxlQtuDChVxGo7z1V1MlsOgGCHCYLd9nAyDsbf2VZILiTaTwEASbnTy6BGxp5r0nuucBHAxdE4XNsQ33a1Ufzn6oUsBHUb338vJG4KiCPBZt01Js3pdo8UL+2cT/AIg0/MK1/aTFuIGt1+IDG/ISELTIaNr8EKA4P1Gb9ViVTUPmUpE1AHuj3nw8237xle5JRmrPKPmqMqe6qfZNa51Rw0sa0Elx4gAcY+SPyppph7iI/DBEEEG4I4FWxqGU1Teuz/t/5nf7UC5s1CeoaERTxZeZizQQPE/0VbGTUawXJMnxK0w1XZ+lFIn8xJQ/aZ33Lk3oUdDA0cBCSdpnfdnyWWmcwlOArP8ApoLg4CHC4cLH1U8IEypU0wgMOXQXFzo21GYXj6YCvfV4IWq7dMAa53R3Zg3d++aAqo3s57zv3xSDSuSvMaMgpohMSyUjIMNh7pzhsMAFRSw3eTOm2yAodQVL6SPLVRUamYB7FAtV9cIU1Fonq8K81KJKAi5DViryUNWKCDFcvCFyYZHNKznBoNxFjF4FrWk3HM7cEkqE8fIphjD3oiADwt5nmfqgasdVGN3lYK52j1VzqgJiLCOcwBx+fn6DYd/DkigY4ecIognLsOKjw120OcfBoJgIrFYVhBDW6TEtvvHDba5UMncA4HluOMEEH4E+ivxeEcHi4ggQ68EcLgKVvK+MnxKqWG5g8ePjw43hP8Bl40EjkOvEWBHGZ8RyQz2gtAAh5gb7cbXFzb97ssA6dwdXONxMwfr16JZXgYTlQ/C8CoHCppWYATFx+EmJjhMcYhQbRLiGtElxAA5kmAFmZKXEPkONNB/tmn7wA6DPuE2JjiYkAbXTynijX1vf79V7nui1zxRmbdlKbMO6ph2vf7OnprPeS2m54PffRBgvLYO3dAHEyEFgcE44dtRtyCQR4f3VvH9ufy74gh7RTYGt3/ckpr2byjS4vf70Ajzm/wAEvyXBOqVRq2FzPTgtfTbDj4N+blVFJ6zvaZ3c81oqizXaY9xIFOCTOErwCbcEjVO5qipsiHhUVWpgDURmRHvFCPCtyipDwihrBsqa7wLuIA5kgfNTdVAEnYXWFzPFFziS50nfc+QA9ErdNTHbbMYNxediLjxVwas3lOMbh6UObUJPeGqwuBYB0aeJ2ujMJ2ppvcGkFpJDQSQRJsJ24ndMtHBVNVXlUVQmC7FOQLnozGJY4rRVdrXSq2lSLkyePch6pU3OQ1d6Apc5eqvUuQGTzOu1wa4N0kd0gElp6964O1r+KWP4lEVSJ/fNVmlKhFAhtcI7D1ZEGT1QgCvwriHWt1TokG4R+l+9k5ZWNwLyJjcT4JIynqNzdMcKdPHwM3HgpZN4j6jRJaNg43aYlrTHhfnxRWW0JeQTBjblG4P9eSEoNh8bb3ievnF7JhgKGhxMg9QZEeKjavjORf2ayIykaazDyPpNpV9FwIXtek1oJMiOl1ifK9RbK4zumvavJnmg+sas6QwCmBYh1Ro3ngCPimGQ5eGUWwPeDXEddIB+SxjMwNV7aYLtJiznT+IECNheCvo1CnDQOQhdnjxsnLg8uUuXAWowNq0wLTr+QKIHvO8G/qq6zfvafQPP+0Kwe87+X5LaSNRZbtWe4P8AMP1Wpesp2t91vigF+AKZsdZKcC5MWOTNc0KnEFXt2QONqQmFDzuFXgXQ6eRXuAwxI1Hc3VNU6XII6xeYyzySVzGRqdM723XGp3T1QOLqT3R4lRyy5dGM/Tyji8Y6o8DgTAk/Mo3Jcra+u1r3kRcAaRLmOBDZI43QRqgANDQTxQeIzENOl5g8oRKVj6o4qqol/ZvGuq4cOdJIJbqO7gIgnnvE9EweqxIoxoS15TbGhKagW4VcCvHvXgKre5NlFz0PVcpVHqh9RIIGouVRK5BslU39VUwi0lE12f1QZaZi3z3UIqtpAl2084t8USMG+xaYDhBAMWniI2lUU6wEDZ0gE/hHU8/6plTx1Om0BoLnelzzP0RyOFdPKHjZ3wlVVS9huWu6AgH0Wp7O9jMTjjLj7OlMEwQ0RuIF3u6TbiWmy+k5T/CbAUxD6ZrHm9xaPIMI+Mnqs3KTtqY29Pj2GzTVBHvAXHEpxhKhIkmT4r6Rmv8ABnA1b0TUwzubHF7f9NQk+jgqKH8HNIgYsk8zQA+VRRsnpWfKdkmW5e2Gl7oJgg8GzsSNz+k9FR2iafZ/mudRAmL273IyT6LW5j2HxDWn2ZbUA2AOl3o63xXz/Mqz2Pcyo2DJ1MqNIcJ4mdjyKtjNfijld/kM7IZZrqa+DC0/NfQwEi7IYcNonnqM+gI+CekwrIhz/wB0dGH4uH0Um+87y+SjTcC9x5d30Um7u8vkgI1FlO1w7g8QtW9Zftc37vzCRkeDKZMKV4d1kwwrpTAwPsl+OEgo8hB1d0wswOJDWwVZicOx4m3NBCmZsqcZWNPZr382sE+pNgjYk2qrkDwH6IKNydz8Oii7N2kw9rqZ4axAPnsoVHLnuNnbo2i93Jc4AN7xAB21beRNlGo/SOqKwwDqAkAlr48nj6j4p4zbOWWmn7J45z2FhDYphulzQADqmxAtNpnjN+advQPZ9rRh2aGtbaDpAElp0kmNz3QjXKsT7L8YEoqpxi0lrlbhVUXqio9Te5UPcmwg9yGe5SqOVD3IDiVypc9eoBZVaI6fRAVxAkWm3if7J59m1EGJJEkHgOCAzlkVAwfhbJ8XX+QC5cObp05cTZaylC2XYTsn9oqa3yKbCNRFiSbhjTwJBBJ/CCIu4EZjDUS5wAEkkADmSYA8JIX1XAYpuFoMY28Wk/icbue7zJPnC35c9TU9s+PHd3fTb4Z7abQ1oDWtADWgQABsAOAV/wD1EDisPUxVaNXtIN7cPAtiB+7qDM+1sB2PEcjsR6yuO11T/G9Zmw5oqhmoXzKpnZHFXYbtLcXS+Vb1H13DYkOQmf8AZWhjGaarZI917bPZ/ldy6GQeSzuT55MXWtwGPBCthltz+TD6ZGpk7sNpYbiI1gQHaRaRwMcENjWlzS0Wkb8l9CxGGbUaQRIKyGZZaaTr3B913Poeq6JfVcxVg6cNBO7gCfE3/VSbu7xHyV8Klou7xHyC2SL1ne1TJouPKPmFonpH2jZNCp4fJIMhQdZMKLohK8O5H03Jgx9pZUOElRpuV1JkoCTGQJPBI8VlWslzqtTUb2IAHRoiw6Sm+MxE2Gw+JSzEV1PLJbHHU5I8bRqNEF3tWcnDUfQmfQ+S7I3S5wcO4wB4vu2RLQ7rz8eKMqPlOcJlop4Y7EudrJHU2b5AnzJRjzuFeCPGUQx7mkTDnCeelxE+Yv5rqdaBAACMzfDnuP31tYfMNDHf+TD6oOnRO1vUfKVTDpPPtr+yOJ1UXD8r/g4A/MOTl5WY7IEtfUafxNBHi0x8nFaR7kXsQFjHJJiSmuNck2KeiHQtSoqXvXVHqio9bYePeqHlSJVbygIELlAvXIITklf2lbS33RJPWATPrASfNKuqvUI21kDwb3R8kb2bxQp+2qH8NO3VzntDR6pTTHmpTGTLhW5bxhx2doTVafyy70gf8h6LQuxJNYcmCR42/Uj0SXss+ajujBH+oz/xTDFO0VZOzrT5D6A+qlnzlZ/CmHGM/s5qY0kJa55aTyJJ9QJVf2wDiDO0GZ8F1apKhrS29o1K0rxjlABWtYgHGT5sWEAlb3J86mLr5bpTbKc2LSASs2a5iku+K+2ZfmQIujcVhW1WEESD8Oo6rA5PnEwtll2PkKuGfqoeTx+4zeYYB1J0HY+6eB/r0S4vALptf9AvoGLwjarSCJB+HUdV8t7UdmXYbU+piaga4w2o4vA6B3smQ09DYxZdON+3NoxLpEi4KWZrS1McOYI+CWdnM3cHCjUfrBn2b4MyPwk3kQDBtHyd4pshMnzelYo+m5B4ynoquHUq6k5MGVNquqVNIgbn4Be5fhX1DDGlxieg8SqMXScxxDtwp5Zeorhj7oas+Err1JKvxVZAkqdUXUMOXyG8BKaZbiS0Gm/ynZIftzmO7piN+qOwmaCodLyGu4O6+KthNRDK7pjj6GtrWu3YSb9TqBE8iOm46xRh8nP4R6f+qb4b3RIAPGwReGfdanAvIPKcnfTqh5gAagb3uD+sJxVcplyGrPSokBYopLi3JpiXpFi6l0QUPUcqHlSc5VuK0w8lVPKm4qt5TCklcoOeuTIFRnSRzIny2+ZQsnV4z+n1TI4bSD5fv4pe8QfOPi0JGbdnsRorNnZwLPWCPiPitVWph1iJHVYSbA+B/fmtVlGbiq2D7494c+oXN5cf3RfxZel4wzW3AAP74lRc1EuCrLVDa2kKaLayyDKlSx5buJHx8kqcEuYqXCEcyHiWmR+9xwVNSilK1ofk2ZlpAlb7KM22uvlhEJ1k+cFpg/0SvHMal3xX2bA4+UXicMyqwte1r2uEOa4AtIPAg7rEZPnIMXWowmYAq2Of2hn4/cYbN/4dmhiKVXD3oNcXOZPep90wR+Zsx1HW5HtVq+jiqCkWb9ng6XU4DuLdmn/8n4fNWmWkLi+MdpqOmtPMA/P6K3s7klTEv0sEAe887NH6m2y0uM7NHEVy10taGgOMXBDiYE8YWuwWDpYWlpa3SxvISSTaSeJSz8muI3h4t80Tk2TU6LAxgEcSdydpJ4lfOe3x04ggch+q+pUsSC0EGxEhfHe3WK1Yp/SAoY9r3pnqj5U8GGa2+0OlkjUenK3oqFXjGkAWsbq2M3UcrqNZUyrB1B3S0Txa/wDQpTjuzlJu1UeMjV5jY/BZ7VCi55O5KvpDbWZbjHt+7qwdMaHg+8OCb0HXCweDqHW254Le4Zlk6cMC5C1irtVkLiHrLRZjn2SPEPumeYVklqOQzUHOUSV4V5pPL9haJ45D1nK9+8c/7Kk0Z48eXiJ+CZBtS5QXJgfiGggxySPFWnxd+i5clSixtxHiFS2u5jg5pgg/H6FeLkjajLM+FQQRDhuOHkmYqgrly5fJjJeHThlbEXlUVHgLlylGwVXPBRMgmeUb9CnmT50zEtJALXNjU03ieR2IXLlTPCfDbOGd+WhVSghnU4XLlDGrUbgM4dTPEjxWyyjtHqjdcuTvDePPbV4LNZTD7ZK5ctbYshfiQJnif0Qr8QuXJBCviYaegK+NZ1ifaV6jubj9Fy5ax7ZvQWm3mmGdsFQ0GsEahHgAAI+a5cunx9bc2fZRVy4t35os5A3SXS63CVy5UTD5Vhu+P8wW4ojuherkziZNkvxjly5IyHGvS1xXLkMoNfB/fEQvfaxy3nblP1XLkyC1Kt5VL8SefwC5cmFErly5M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data:image/jpeg;base64,/9j/4AAQSkZJRgABAQAAAQABAAD/2wCEAAkGBhQSERUUExQUFBQUFxUVFBQUFBcVFBYXFBQXFxcVFBQXHCYeFxwkGRQUHy8gIycpLCwsFx4xNTAqNSYrLCkBCQoKDgwOGA8PGikcHxwpKSkpKSkpLCksKSksKSwpKSksLCkpLCkpKSkpLCkpKSwsKSwpKSwsLCksLCkpKSwpLP/AABEIALcBEwMBIgACEQEDEQH/xAAcAAACAwEBAQEAAAAAAAAAAAAEBQIDBgABBwj/xABAEAABAwIEAwUFBgQFBAMAAAABAAIRAyEEBRIxQVFhBiJxgZETMqGx0RQjQlLB8AeC4fFicpKywhUzouJjc9L/xAAYAQADAQEAAAAAAAAAAAAAAAAAAQMCBP/EACMRAQEAAgICAgEFAAAAAAAAAAABAhEhMQNBElEyIkJhcZH/2gAMAwEAAhEDEQA/AHGX5XWLzuAL6pMmeChh3VqdR9Krqe10kPMNnpb6BbOvhS5ovDhBkcVWcA17w+0wWuBXTj4vhNRz7Z7D4h9RzGBkNBguLtvCN/gtScGIuTYRMpRUyxzKg9m8hsg6ABa9/JaACRdbx37DAZ5Udhnl7Wio0n3Rdw6k8Z5dE6yzG0TSa6sxtJz47roBnlCNzDIWul2ot42tdYrGYyk6tSbiHtL2E3Ei/Cfy8CpzH4237PZ52lyQ2dQpscd/yu5zbfZZDJcscMVNSnJIJLTcNnqVqq+Dd7ZtejXIBEFhOsRzAJsp0LlzuZ+XEqfk5y39N4xVg8sp0tRY0AvJLjxM9eXRFQvVywo5Qe+FIlKcXXOpw8kBRiKxcZK8w5hwJ2En0BKgo1WkggGJkT4iP1QDTI2fctncyT4m5+aYITKG/cMniJ/1En9UWUBjO0+bnV7P8lU+jaTN/wCZ5SH2xLNP/wAsn+YE/qoZ1V1Yqr/9r/8AiP8Aio1/e9mz3nEEn8rWtifEymEq+LAgNAJiCeEyfXdRp4urEBwA5WXoDW2CnYhIH2VVK9SNdYAf4GjUf5iLeiPyrEkYrEUnOJAFF9MOM90sIdH8wuslhsO5ztLajmTYlsz81rcgyKnQ7wkvIhz3GXH6Jg6Wf7T5IyvoL57p4cQeB+C0BSvPa2mmeeyDZjAZNTouL3Q54mLd1o4aR+qVZnjtZJ9EzxuIIB5kLPOElMkaVKbqVfGF0U6cwbW3eeXgq61QxAsDYdYTGtgThqIJtWqC/Omw8B/icNzwB6oBRWpgd0GSPecLieTTxHXj4bw0RCZ5NlRqk2twV+f5X7FlO13F/wAA36oDVdiqpdhWz+Fzm+UyPmnpCR9iqMYVp/M55+MfonjykYesBF1m81Y0TAA8k/xdSAsjmWJ1OIGw3+iYJqlMSYAXIgsXIJ+jmUTA4qNLCBrnEDe5RDSpArp2iFrtIggTe6uDVauS2WivOcSKVPU7h6LK6GVantTSaDsCRMjn81oM9zFrhoaAeZ4eASiFLPO9N44+w2MdpYdMA7NtxO1lZhqeloHIIPNn2aOs+iJwOI1t8FJQQuXKFSpCAFzDHCm0k+nPolQfNzxul+Oxhq1SJ7jTbr+7ojB1SdU8DZBL1Tjauim53Jpjx4K9BZtdjW/nqU2+rwg2rw1PSxreTWj0AUn7KZVVY2KA+T13D7VUJ2D6jj5OJRFcGm0udapU7x6Dg3yC7BsBxFVx2Dnn/wAigs0xpe4n0TIO7EXVgxK9w+AJClXwBbceaALySr94F9BwjpC+eZU2HrfYGp3Qgx6z/aerDWjqPgnxKyXaip3gkbP4yuXFSyjBBziXe6N1SG6p6laGjgdGEc6LwD8QmQfs5kvtqprPEMYYY3gSNvIbpP2pxmuu4cGmP79eP9l9CwrIoDRE6Zbyk8SkmI7HNLWiZdJc9x/E525KDediML9zqI328EH2/qAupMHvd53+ogD5LWYHCCmwMHAfFZKk37Vj3P3p0zb+Sw9TdAabLML7Kixn5WgHxi/xlWVqgC9fUWfzrOdPcZd/E/l8evRAU55m1/Zt3O55D6pO2lZe0aHE3JuSVfpTIGWLlcWL1AfonSvYVoCFxuOZSEuPgOJVtpaWOIAkmAEgzPOdUtZZvE8T4dEHjs3dVJk6Wjh9UgxWZQ86awBgQzu6QNpcN3EmbnYbR3i6WWf03jialV/amfnb/qH1Sen2jEgPqMJ4BrjoPlu0+ZHgm1POab220NI37x1D1NtvgpbU0CzGk5xBaC4Ru2/yVuUn3gbRzTKnjKdWoR7RjTf33C0cCQBc7bBWuf7S7WgQNmgx47mE9jQSvWDRJMLN5zjvaOhps10GNimnamgXUu4CWggu5tHMxuJ4j4LJB0d3Zs97mf8ACPK5TjNGUSA6BCLw4gu9VlXZwPajSIbPrdNs9x2hmke86B5SmRscS3mPVSY1tR1OIMVGOsZ910rN4ikXOAFz8lGk+pQqNfxaduBHIoD6WhcdUhh8FPCYkVGNe3ZwBHmg87fFJ55A/JZN8zOJgvj8Tj8yh8O0SXOsAogT++aJp4Qva43FOmJceBPDzlaIRl2Hq4uoadEtaACTqMWmJ2J9Ewd2ZxNH39L6fFzXTHkQCvP4fMIxM8HU3/AtK3+LbLSDyQHzcU9LlrMrrS0FZ3Gs7x6J3k7+4ByQZ4DZZHtPU748FrWmyynaQS5IynCUZIWyZhg+iWHYthZKlZNsLm2kQZsgnnZXN9BOFqmHMcQwk2N/dnnxHOeif4nNKVP36jG+LhPpusfnuFZWPtG2fFxwdG3mk9DBNnv6h0DR9Uw1eadomvpubRcXOd3QYIidyPL5ojJ8CMPSg+8buP6JJhcZTp+5TcSNi6B8pUa+KfV942/KLDz5pgdmeez3afm7h5c/FKqOG4omlhkQ2ggBxTXGmiPZrvZygBPZLkUQvEB9lzLPw2W07nnwH1WOzTOdLu8S5xRqx3aaqQXvBEAAA8ibfqi3ZSIY7PO+7vWFg0GxJvqtvcQOk80j+0tdUcT3dVz1gR+4SGhXcXFoJvyiwEyT8LqrG5n+GnIHEm5d1mLLDZvmGb06UhgEneIB8ylmWuxNZ59mHkEw4jUGNmPedsBYeiqwGCk6nNa4cnuIPo260FLMm0Wg+0ayBanTgi/D2fEHmYPHdIG2T/wzc86q+K0Tf7vVG22twP8At9VqctoNwoeyniKjhYmX6nQDEwLgHl/VYHLc+r4l7mifY/iMkAbxcbnoOtxuNjk/s2MhrY4zFyefj138UjaTC5gQ0w54LoFzZwvM39N0lzPs7TrTDzSLt9DQRcyTp4E8YjZXGv1v1spHE/v+iNjTON/h9pcCKzSARZzC0x4gldnHZSu+oHj2ZptOok1A3S0bk64A9U9xmbU6DPaVXtY0c9z0aN3HoFgs07S1MxqCkyadAEEN4vM+/VOxIEkN2HU3T3Sshhj6xYS0WcfeI+QI+aopVdQg7ggg8Ym49FOphvvIju7N8GiI9Fz6WmoAP3NlRNq+yVT7tzD+B5jwN/qp9pnxReehUOzDI9of8Q+Ss7TD7h/gstPmewnjwTnMbYOhQZ7z/vanmTpB/fBL3YFzmyOHBdgcfpsRLhYedkyansXhYqk8KdMN83uH6MK0ObY4MYT6Jf2cw/2fDl1Xuuedbp4CIa3xjh1S3MMWazp2bwHHxPVIy+peSm2QHU1LKjYTPs0d0BoIss1nlKXeC0zkhzZtyUGz5U2hS9nJROGwRKAobSXOw0pkMHBVv2dMFDcGr6eER/swuATJU2ivCxXwvC1BhXsUYgK54VVRBBXbrlzjdcmGur520HSOMx4i8eEcUh7S5nTdhKrWkF0skN/D96097lN/is/nWYwyRAcJO4M+OoeW3DzWOONcXEuN3Hc7n9lQxtqlkgitUsQNjv18UMrSVAt8Y6LTLxlQtuDChVxGo7z1V1MlsOgGCHCYLd9nAyDsbf2VZILiTaTwEASbnTy6BGxp5r0nuucBHAxdE4XNsQ33a1Ufzn6oUsBHUb338vJG4KiCPBZt01Js3pdo8UL+2cT/AIg0/MK1/aTFuIGt1+IDG/ISELTIaNr8EKA4P1Gb9ViVTUPmUpE1AHuj3nw8237xle5JRmrPKPmqMqe6qfZNa51Rw0sa0Elx4gAcY+SPyppph7iI/DBEEEG4I4FWxqGU1Teuz/t/5nf7UC5s1CeoaERTxZeZizQQPE/0VbGTUawXJMnxK0w1XZ+lFIn8xJQ/aZ33Lk3oUdDA0cBCSdpnfdnyWWmcwlOArP8ApoLg4CHC4cLH1U8IEypU0wgMOXQXFzo21GYXj6YCvfV4IWq7dMAa53R3Zg3d++aAqo3s57zv3xSDSuSvMaMgpohMSyUjIMNh7pzhsMAFRSw3eTOm2yAodQVL6SPLVRUamYB7FAtV9cIU1Fonq8K81KJKAi5DViryUNWKCDFcvCFyYZHNKznBoNxFjF4FrWk3HM7cEkqE8fIphjD3oiADwt5nmfqgasdVGN3lYK52j1VzqgJiLCOcwBx+fn6DYd/DkigY4ecIognLsOKjw120OcfBoJgIrFYVhBDW6TEtvvHDba5UMncA4HluOMEEH4E+ivxeEcHi4ggQ68EcLgKVvK+MnxKqWG5g8ePjw43hP8Bl40EjkOvEWBHGZ8RyQz2gtAAh5gb7cbXFzb97ssA6dwdXONxMwfr16JZXgYTlQ/C8CoHCppWYATFx+EmJjhMcYhQbRLiGtElxAA5kmAFmZKXEPkONNB/tmn7wA6DPuE2JjiYkAbXTynijX1vf79V7nui1zxRmbdlKbMO6ph2vf7OnprPeS2m54PffRBgvLYO3dAHEyEFgcE44dtRtyCQR4f3VvH9ufy74gh7RTYGt3/ckpr2byjS4vf70Ajzm/wAEvyXBOqVRq2FzPTgtfTbDj4N+blVFJ6zvaZ3c81oqizXaY9xIFOCTOErwCbcEjVO5qipsiHhUVWpgDURmRHvFCPCtyipDwihrBsqa7wLuIA5kgfNTdVAEnYXWFzPFFziS50nfc+QA9ErdNTHbbMYNxediLjxVwas3lOMbh6UObUJPeGqwuBYB0aeJ2ujMJ2ppvcGkFpJDQSQRJsJ24ndMtHBVNVXlUVQmC7FOQLnozGJY4rRVdrXSq2lSLkyePch6pU3OQ1d6Apc5eqvUuQGTzOu1wa4N0kd0gElp6964O1r+KWP4lEVSJ/fNVmlKhFAhtcI7D1ZEGT1QgCvwriHWt1TokG4R+l+9k5ZWNwLyJjcT4JIynqNzdMcKdPHwM3HgpZN4j6jRJaNg43aYlrTHhfnxRWW0JeQTBjblG4P9eSEoNh8bb3ievnF7JhgKGhxMg9QZEeKjavjORf2ayIykaazDyPpNpV9FwIXtek1oJMiOl1ifK9RbK4zumvavJnmg+sas6QwCmBYh1Ro3ngCPimGQ5eGUWwPeDXEddIB+SxjMwNV7aYLtJiznT+IECNheCvo1CnDQOQhdnjxsnLg8uUuXAWowNq0wLTr+QKIHvO8G/qq6zfvafQPP+0Kwe87+X5LaSNRZbtWe4P8AMP1Wpesp2t91vigF+AKZsdZKcC5MWOTNc0KnEFXt2QONqQmFDzuFXgXQ6eRXuAwxI1Hc3VNU6XII6xeYyzySVzGRqdM723XGp3T1QOLqT3R4lRyy5dGM/Tyji8Y6o8DgTAk/Mo3Jcra+u1r3kRcAaRLmOBDZI43QRqgANDQTxQeIzENOl5g8oRKVj6o4qqol/ZvGuq4cOdJIJbqO7gIgnnvE9EweqxIoxoS15TbGhKagW4VcCvHvXgKre5NlFz0PVcpVHqh9RIIGouVRK5BslU39VUwi0lE12f1QZaZi3z3UIqtpAl2084t8USMG+xaYDhBAMWniI2lUU6wEDZ0gE/hHU8/6plTx1Om0BoLnelzzP0RyOFdPKHjZ3wlVVS9huWu6AgH0Wp7O9jMTjjLj7OlMEwQ0RuIF3u6TbiWmy+k5T/CbAUxD6ZrHm9xaPIMI+Mnqs3KTtqY29Pj2GzTVBHvAXHEpxhKhIkmT4r6Rmv8ABnA1b0TUwzubHF7f9NQk+jgqKH8HNIgYsk8zQA+VRRsnpWfKdkmW5e2Gl7oJgg8GzsSNz+k9FR2iafZ/mudRAmL273IyT6LW5j2HxDWn2ZbUA2AOl3o63xXz/Mqz2Pcyo2DJ1MqNIcJ4mdjyKtjNfijld/kM7IZZrqa+DC0/NfQwEi7IYcNonnqM+gI+CekwrIhz/wB0dGH4uH0Um+87y+SjTcC9x5d30Um7u8vkgI1FlO1w7g8QtW9Zftc37vzCRkeDKZMKV4d1kwwrpTAwPsl+OEgo8hB1d0wswOJDWwVZicOx4m3NBCmZsqcZWNPZr382sE+pNgjYk2qrkDwH6IKNydz8Oii7N2kw9rqZ4axAPnsoVHLnuNnbo2i93Jc4AN7xAB21beRNlGo/SOqKwwDqAkAlr48nj6j4p4zbOWWmn7J45z2FhDYphulzQADqmxAtNpnjN+advQPZ9rRh2aGtbaDpAElp0kmNz3QjXKsT7L8YEoqpxi0lrlbhVUXqio9Te5UPcmwg9yGe5SqOVD3IDiVypc9eoBZVaI6fRAVxAkWm3if7J59m1EGJJEkHgOCAzlkVAwfhbJ8XX+QC5cObp05cTZaylC2XYTsn9oqa3yKbCNRFiSbhjTwJBBJ/CCIu4EZjDUS5wAEkkADmSYA8JIX1XAYpuFoMY28Wk/icbue7zJPnC35c9TU9s+PHd3fTb4Z7abQ1oDWtADWgQABsAOAV/wD1EDisPUxVaNXtIN7cPAtiB+7qDM+1sB2PEcjsR6yuO11T/G9Zmw5oqhmoXzKpnZHFXYbtLcXS+Vb1H13DYkOQmf8AZWhjGaarZI917bPZ/ldy6GQeSzuT55MXWtwGPBCthltz+TD6ZGpk7sNpYbiI1gQHaRaRwMcENjWlzS0Wkb8l9CxGGbUaQRIKyGZZaaTr3B913Poeq6JfVcxVg6cNBO7gCfE3/VSbu7xHyV8Klou7xHyC2SL1ne1TJouPKPmFonpH2jZNCp4fJIMhQdZMKLohK8O5H03Jgx9pZUOElRpuV1JkoCTGQJPBI8VlWslzqtTUb2IAHRoiw6Sm+MxE2Gw+JSzEV1PLJbHHU5I8bRqNEF3tWcnDUfQmfQ+S7I3S5wcO4wB4vu2RLQ7rz8eKMqPlOcJlop4Y7EudrJHU2b5AnzJRjzuFeCPGUQx7mkTDnCeelxE+Yv5rqdaBAACMzfDnuP31tYfMNDHf+TD6oOnRO1vUfKVTDpPPtr+yOJ1UXD8r/g4A/MOTl5WY7IEtfUafxNBHi0x8nFaR7kXsQFjHJJiSmuNck2KeiHQtSoqXvXVHqio9bYePeqHlSJVbygIELlAvXIITklf2lbS33RJPWATPrASfNKuqvUI21kDwb3R8kb2bxQp+2qH8NO3VzntDR6pTTHmpTGTLhW5bxhx2doTVafyy70gf8h6LQuxJNYcmCR42/Uj0SXss+ajujBH+oz/xTDFO0VZOzrT5D6A+qlnzlZ/CmHGM/s5qY0kJa55aTyJJ9QJVf2wDiDO0GZ8F1apKhrS29o1K0rxjlABWtYgHGT5sWEAlb3J86mLr5bpTbKc2LSASs2a5iku+K+2ZfmQIujcVhW1WEESD8Oo6rA5PnEwtll2PkKuGfqoeTx+4zeYYB1J0HY+6eB/r0S4vALptf9AvoGLwjarSCJB+HUdV8t7UdmXYbU+piaga4w2o4vA6B3smQ09DYxZdON+3NoxLpEi4KWZrS1McOYI+CWdnM3cHCjUfrBn2b4MyPwk3kQDBtHyd4pshMnzelYo+m5B4ynoquHUq6k5MGVNquqVNIgbn4Be5fhX1DDGlxieg8SqMXScxxDtwp5Zeorhj7oas+Err1JKvxVZAkqdUXUMOXyG8BKaZbiS0Gm/ynZIftzmO7piN+qOwmaCodLyGu4O6+KthNRDK7pjj6GtrWu3YSb9TqBE8iOm46xRh8nP4R6f+qb4b3RIAPGwReGfdanAvIPKcnfTqh5gAagb3uD+sJxVcplyGrPSokBYopLi3JpiXpFi6l0QUPUcqHlSc5VuK0w8lVPKm4qt5TCklcoOeuTIFRnSRzIny2+ZQsnV4z+n1TI4bSD5fv4pe8QfOPi0JGbdnsRorNnZwLPWCPiPitVWph1iJHVYSbA+B/fmtVlGbiq2D7494c+oXN5cf3RfxZel4wzW3AAP74lRc1EuCrLVDa2kKaLayyDKlSx5buJHx8kqcEuYqXCEcyHiWmR+9xwVNSilK1ofk2ZlpAlb7KM22uvlhEJ1k+cFpg/0SvHMal3xX2bA4+UXicMyqwte1r2uEOa4AtIPAg7rEZPnIMXWowmYAq2Of2hn4/cYbN/4dmhiKVXD3oNcXOZPep90wR+Zsx1HW5HtVq+jiqCkWb9ng6XU4DuLdmn/8n4fNWmWkLi+MdpqOmtPMA/P6K3s7klTEv0sEAe887NH6m2y0uM7NHEVy10taGgOMXBDiYE8YWuwWDpYWlpa3SxvISSTaSeJSz8muI3h4t80Tk2TU6LAxgEcSdydpJ4lfOe3x04ggch+q+pUsSC0EGxEhfHe3WK1Yp/SAoY9r3pnqj5U8GGa2+0OlkjUenK3oqFXjGkAWsbq2M3UcrqNZUyrB1B3S0Txa/wDQpTjuzlJu1UeMjV5jY/BZ7VCi55O5KvpDbWZbjHt+7qwdMaHg+8OCb0HXCweDqHW254Le4Zlk6cMC5C1irtVkLiHrLRZjn2SPEPumeYVklqOQzUHOUSV4V5pPL9haJ45D1nK9+8c/7Kk0Z48eXiJ+CZBtS5QXJgfiGggxySPFWnxd+i5clSixtxHiFS2u5jg5pgg/H6FeLkjajLM+FQQRDhuOHkmYqgrly5fJjJeHThlbEXlUVHgLlylGwVXPBRMgmeUb9CnmT50zEtJALXNjU03ieR2IXLlTPCfDbOGd+WhVSghnU4XLlDGrUbgM4dTPEjxWyyjtHqjdcuTvDePPbV4LNZTD7ZK5ctbYshfiQJnif0Qr8QuXJBCviYaegK+NZ1ifaV6jubj9Fy5ax7ZvQWm3mmGdsFQ0GsEahHgAAI+a5cunx9bc2fZRVy4t35os5A3SXS63CVy5UTD5Vhu+P8wW4ojuherkziZNkvxjly5IyHGvS1xXLkMoNfB/fEQvfaxy3nblP1XLkyC1Kt5VL8SefwC5cmFErly5M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://farm5.staticflickr.com/4005/4653329590_b03e24641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642918"/>
            <a:ext cx="3321867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>
            <a:hlinkClick r:id="" action="ppaction://hlinkshowjump?jump=firstslide"/>
          </p:cNvPr>
          <p:cNvSpPr/>
          <p:nvPr/>
        </p:nvSpPr>
        <p:spPr>
          <a:xfrm>
            <a:off x="8143900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203132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Рольовики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28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5214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інтелектуально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розвинені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рольовиками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освічені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начитані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інтелігентні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миролюбні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indent="9525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42886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2928934"/>
            <a:ext cx="49292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525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небезпека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загратися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сценарієм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вийти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За таких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просто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випадає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indent="95250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data:image/jpeg;base64,/9j/4AAQSkZJRgABAQAAAQABAAD/2wCEAAkGBhQSERUUExQUFBQUFxUVFBQUFBcVFBYXFBQXFxcVFBQXHCYeFxwkGRQUHy8gIycpLCwsFx4xNTAqNSYrLCkBCQoKDgwOGA8PGikcHxwpKSkpKSkpLCksKSksKSwpKSksLCkpLCkpKSkpLCkpKSwsKSwpKSwsLCksLCkpKSwpLP/AABEIALcBEwMBIgACEQEDEQH/xAAcAAACAwEBAQEAAAAAAAAAAAAEBQIDBgABBwj/xABAEAABAwIEAwUFBgQFBAMAAAABAAIRAyEEBRIxQVFhBiJxgZETMqGx0RQjQlLB8AeC4fFicpKywhUzouJjc9L/xAAYAQADAQEAAAAAAAAAAAAAAAAAAQMCBP/EACMRAQEAAgICAgEFAAAAAAAAAAABAhEhMQNBElEyIkJhcZH/2gAMAwEAAhEDEQA/AHGX5XWLzuAL6pMmeChh3VqdR9Krqe10kPMNnpb6BbOvhS5ovDhBkcVWcA17w+0wWuBXTj4vhNRz7Z7D4h9RzGBkNBguLtvCN/gtScGIuTYRMpRUyxzKg9m8hsg6ABa9/JaACRdbx37DAZ5Udhnl7Wio0n3Rdw6k8Z5dE6yzG0TSa6sxtJz47roBnlCNzDIWul2ot42tdYrGYyk6tSbiHtL2E3Ei/Cfy8CpzH4237PZ52lyQ2dQpscd/yu5zbfZZDJcscMVNSnJIJLTcNnqVqq+Dd7ZtejXIBEFhOsRzAJsp0LlzuZ+XEqfk5y39N4xVg8sp0tRY0AvJLjxM9eXRFQvVywo5Qe+FIlKcXXOpw8kBRiKxcZK8w5hwJ2En0BKgo1WkggGJkT4iP1QDTI2fctncyT4m5+aYITKG/cMniJ/1En9UWUBjO0+bnV7P8lU+jaTN/wCZ5SH2xLNP/wAsn+YE/qoZ1V1Yqr/9r/8AiP8Aio1/e9mz3nEEn8rWtifEymEq+LAgNAJiCeEyfXdRp4urEBwA5WXoDW2CnYhIH2VVK9SNdYAf4GjUf5iLeiPyrEkYrEUnOJAFF9MOM90sIdH8wuslhsO5ztLajmTYlsz81rcgyKnQ7wkvIhz3GXH6Jg6Wf7T5IyvoL57p4cQeB+C0BSvPa2mmeeyDZjAZNTouL3Q54mLd1o4aR+qVZnjtZJ9EzxuIIB5kLPOElMkaVKbqVfGF0U6cwbW3eeXgq61QxAsDYdYTGtgThqIJtWqC/Omw8B/icNzwB6oBRWpgd0GSPecLieTTxHXj4bw0RCZ5NlRqk2twV+f5X7FlO13F/wAA36oDVdiqpdhWz+Fzm+UyPmnpCR9iqMYVp/M55+MfonjykYesBF1m81Y0TAA8k/xdSAsjmWJ1OIGw3+iYJqlMSYAXIgsXIJ+jmUTA4qNLCBrnEDe5RDSpArp2iFrtIggTe6uDVauS2WivOcSKVPU7h6LK6GVantTSaDsCRMjn81oM9zFrhoaAeZ4eASiFLPO9N44+w2MdpYdMA7NtxO1lZhqeloHIIPNn2aOs+iJwOI1t8FJQQuXKFSpCAFzDHCm0k+nPolQfNzxul+Oxhq1SJ7jTbr+7ojB1SdU8DZBL1Tjauim53Jpjx4K9BZtdjW/nqU2+rwg2rw1PSxreTWj0AUn7KZVVY2KA+T13D7VUJ2D6jj5OJRFcGm0udapU7x6Dg3yC7BsBxFVx2Dnn/wAigs0xpe4n0TIO7EXVgxK9w+AJClXwBbceaALySr94F9BwjpC+eZU2HrfYGp3Qgx6z/aerDWjqPgnxKyXaip3gkbP4yuXFSyjBBziXe6N1SG6p6laGjgdGEc6LwD8QmQfs5kvtqprPEMYYY3gSNvIbpP2pxmuu4cGmP79eP9l9CwrIoDRE6Zbyk8SkmI7HNLWiZdJc9x/E525KDediML9zqI328EH2/qAupMHvd53+ogD5LWYHCCmwMHAfFZKk37Vj3P3p0zb+Sw9TdAabLML7Kixn5WgHxi/xlWVqgC9fUWfzrOdPcZd/E/l8evRAU55m1/Zt3O55D6pO2lZe0aHE3JuSVfpTIGWLlcWL1AfonSvYVoCFxuOZSEuPgOJVtpaWOIAkmAEgzPOdUtZZvE8T4dEHjs3dVJk6Wjh9UgxWZQ86awBgQzu6QNpcN3EmbnYbR3i6WWf03jialV/amfnb/qH1Sen2jEgPqMJ4BrjoPlu0+ZHgm1POab220NI37x1D1NtvgpbU0CzGk5xBaC4Ru2/yVuUn3gbRzTKnjKdWoR7RjTf33C0cCQBc7bBWuf7S7WgQNmgx47mE9jQSvWDRJMLN5zjvaOhps10GNimnamgXUu4CWggu5tHMxuJ4j4LJB0d3Zs97mf8ACPK5TjNGUSA6BCLw4gu9VlXZwPajSIbPrdNs9x2hmke86B5SmRscS3mPVSY1tR1OIMVGOsZ910rN4ikXOAFz8lGk+pQqNfxaduBHIoD6WhcdUhh8FPCYkVGNe3ZwBHmg87fFJ55A/JZN8zOJgvj8Tj8yh8O0SXOsAogT++aJp4Qva43FOmJceBPDzlaIRl2Hq4uoadEtaACTqMWmJ2J9Ewd2ZxNH39L6fFzXTHkQCvP4fMIxM8HU3/AtK3+LbLSDyQHzcU9LlrMrrS0FZ3Gs7x6J3k7+4ByQZ4DZZHtPU748FrWmyynaQS5IynCUZIWyZhg+iWHYthZKlZNsLm2kQZsgnnZXN9BOFqmHMcQwk2N/dnnxHOeif4nNKVP36jG+LhPpusfnuFZWPtG2fFxwdG3mk9DBNnv6h0DR9Uw1eadomvpubRcXOd3QYIidyPL5ojJ8CMPSg+8buP6JJhcZTp+5TcSNi6B8pUa+KfV942/KLDz5pgdmeez3afm7h5c/FKqOG4omlhkQ2ggBxTXGmiPZrvZygBPZLkUQvEB9lzLPw2W07nnwH1WOzTOdLu8S5xRqx3aaqQXvBEAAA8ibfqi3ZSIY7PO+7vWFg0GxJvqtvcQOk80j+0tdUcT3dVz1gR+4SGhXcXFoJvyiwEyT8LqrG5n+GnIHEm5d1mLLDZvmGb06UhgEneIB8ylmWuxNZ59mHkEw4jUGNmPedsBYeiqwGCk6nNa4cnuIPo260FLMm0Wg+0ayBanTgi/D2fEHmYPHdIG2T/wzc86q+K0Tf7vVG22twP8At9VqctoNwoeyniKjhYmX6nQDEwLgHl/VYHLc+r4l7mifY/iMkAbxcbnoOtxuNjk/s2MhrY4zFyefj138UjaTC5gQ0w54LoFzZwvM39N0lzPs7TrTDzSLt9DQRcyTp4E8YjZXGv1v1spHE/v+iNjTON/h9pcCKzSARZzC0x4gldnHZSu+oHj2ZptOok1A3S0bk64A9U9xmbU6DPaVXtY0c9z0aN3HoFgs07S1MxqCkyadAEEN4vM+/VOxIEkN2HU3T3Sshhj6xYS0WcfeI+QI+aopVdQg7ggg8Ym49FOphvvIju7N8GiI9Fz6WmoAP3NlRNq+yVT7tzD+B5jwN/qp9pnxReehUOzDI9of8Q+Ss7TD7h/gstPmewnjwTnMbYOhQZ7z/vanmTpB/fBL3YFzmyOHBdgcfpsRLhYedkyansXhYqk8KdMN83uH6MK0ObY4MYT6Jf2cw/2fDl1Xuuedbp4CIa3xjh1S3MMWazp2bwHHxPVIy+peSm2QHU1LKjYTPs0d0BoIss1nlKXeC0zkhzZtyUGz5U2hS9nJROGwRKAobSXOw0pkMHBVv2dMFDcGr6eER/swuATJU2ivCxXwvC1BhXsUYgK54VVRBBXbrlzjdcmGur520HSOMx4i8eEcUh7S5nTdhKrWkF0skN/D96097lN/is/nWYwyRAcJO4M+OoeW3DzWOONcXEuN3Hc7n9lQxtqlkgitUsQNjv18UMrSVAt8Y6LTLxlQtuDChVxGo7z1V1MlsOgGCHCYLd9nAyDsbf2VZILiTaTwEASbnTy6BGxp5r0nuucBHAxdE4XNsQ33a1Ufzn6oUsBHUb338vJG4KiCPBZt01Js3pdo8UL+2cT/AIg0/MK1/aTFuIGt1+IDG/ISELTIaNr8EKA4P1Gb9ViVTUPmUpE1AHuj3nw8237xle5JRmrPKPmqMqe6qfZNa51Rw0sa0Elx4gAcY+SPyppph7iI/DBEEEG4I4FWxqGU1Teuz/t/5nf7UC5s1CeoaERTxZeZizQQPE/0VbGTUawXJMnxK0w1XZ+lFIn8xJQ/aZ33Lk3oUdDA0cBCSdpnfdnyWWmcwlOArP8ApoLg4CHC4cLH1U8IEypU0wgMOXQXFzo21GYXj6YCvfV4IWq7dMAa53R3Zg3d++aAqo3s57zv3xSDSuSvMaMgpohMSyUjIMNh7pzhsMAFRSw3eTOm2yAodQVL6SPLVRUamYB7FAtV9cIU1Fonq8K81KJKAi5DViryUNWKCDFcvCFyYZHNKznBoNxFjF4FrWk3HM7cEkqE8fIphjD3oiADwt5nmfqgasdVGN3lYK52j1VzqgJiLCOcwBx+fn6DYd/DkigY4ecIognLsOKjw120OcfBoJgIrFYVhBDW6TEtvvHDba5UMncA4HluOMEEH4E+ivxeEcHi4ggQ68EcLgKVvK+MnxKqWG5g8ePjw43hP8Bl40EjkOvEWBHGZ8RyQz2gtAAh5gb7cbXFzb97ssA6dwdXONxMwfr16JZXgYTlQ/C8CoHCppWYATFx+EmJjhMcYhQbRLiGtElxAA5kmAFmZKXEPkONNB/tmn7wA6DPuE2JjiYkAbXTynijX1vf79V7nui1zxRmbdlKbMO6ph2vf7OnprPeS2m54PffRBgvLYO3dAHEyEFgcE44dtRtyCQR4f3VvH9ufy74gh7RTYGt3/ckpr2byjS4vf70Ajzm/wAEvyXBOqVRq2FzPTgtfTbDj4N+blVFJ6zvaZ3c81oqizXaY9xIFOCTOErwCbcEjVO5qipsiHhUVWpgDURmRHvFCPCtyipDwihrBsqa7wLuIA5kgfNTdVAEnYXWFzPFFziS50nfc+QA9ErdNTHbbMYNxediLjxVwas3lOMbh6UObUJPeGqwuBYB0aeJ2ujMJ2ppvcGkFpJDQSQRJsJ24ndMtHBVNVXlUVQmC7FOQLnozGJY4rRVdrXSq2lSLkyePch6pU3OQ1d6Apc5eqvUuQGTzOu1wa4N0kd0gElp6964O1r+KWP4lEVSJ/fNVmlKhFAhtcI7D1ZEGT1QgCvwriHWt1TokG4R+l+9k5ZWNwLyJjcT4JIynqNzdMcKdPHwM3HgpZN4j6jRJaNg43aYlrTHhfnxRWW0JeQTBjblG4P9eSEoNh8bb3ievnF7JhgKGhxMg9QZEeKjavjORf2ayIykaazDyPpNpV9FwIXtek1oJMiOl1ifK9RbK4zumvavJnmg+sas6QwCmBYh1Ro3ngCPimGQ5eGUWwPeDXEddIB+SxjMwNV7aYLtJiznT+IECNheCvo1CnDQOQhdnjxsnLg8uUuXAWowNq0wLTr+QKIHvO8G/qq6zfvafQPP+0Kwe87+X5LaSNRZbtWe4P8AMP1Wpesp2t91vigF+AKZsdZKcC5MWOTNc0KnEFXt2QONqQmFDzuFXgXQ6eRXuAwxI1Hc3VNU6XII6xeYyzySVzGRqdM723XGp3T1QOLqT3R4lRyy5dGM/Tyji8Y6o8DgTAk/Mo3Jcra+u1r3kRcAaRLmOBDZI43QRqgANDQTxQeIzENOl5g8oRKVj6o4qqol/ZvGuq4cOdJIJbqO7gIgnnvE9EweqxIoxoS15TbGhKagW4VcCvHvXgKre5NlFz0PVcpVHqh9RIIGouVRK5BslU39VUwi0lE12f1QZaZi3z3UIqtpAl2084t8USMG+xaYDhBAMWniI2lUU6wEDZ0gE/hHU8/6plTx1Om0BoLnelzzP0RyOFdPKHjZ3wlVVS9huWu6AgH0Wp7O9jMTjjLj7OlMEwQ0RuIF3u6TbiWmy+k5T/CbAUxD6ZrHm9xaPIMI+Mnqs3KTtqY29Pj2GzTVBHvAXHEpxhKhIkmT4r6Rmv8ABnA1b0TUwzubHF7f9NQk+jgqKH8HNIgYsk8zQA+VRRsnpWfKdkmW5e2Gl7oJgg8GzsSNz+k9FR2iafZ/mudRAmL273IyT6LW5j2HxDWn2ZbUA2AOl3o63xXz/Mqz2Pcyo2DJ1MqNIcJ4mdjyKtjNfijld/kM7IZZrqa+DC0/NfQwEi7IYcNonnqM+gI+CekwrIhz/wB0dGH4uH0Um+87y+SjTcC9x5d30Um7u8vkgI1FlO1w7g8QtW9Zftc37vzCRkeDKZMKV4d1kwwrpTAwPsl+OEgo8hB1d0wswOJDWwVZicOx4m3NBCmZsqcZWNPZr382sE+pNgjYk2qrkDwH6IKNydz8Oii7N2kw9rqZ4axAPnsoVHLnuNnbo2i93Jc4AN7xAB21beRNlGo/SOqKwwDqAkAlr48nj6j4p4zbOWWmn7J45z2FhDYphulzQADqmxAtNpnjN+advQPZ9rRh2aGtbaDpAElp0kmNz3QjXKsT7L8YEoqpxi0lrlbhVUXqio9Te5UPcmwg9yGe5SqOVD3IDiVypc9eoBZVaI6fRAVxAkWm3if7J59m1EGJJEkHgOCAzlkVAwfhbJ8XX+QC5cObp05cTZaylC2XYTsn9oqa3yKbCNRFiSbhjTwJBBJ/CCIu4EZjDUS5wAEkkADmSYA8JIX1XAYpuFoMY28Wk/icbue7zJPnC35c9TU9s+PHd3fTb4Z7abQ1oDWtADWgQABsAOAV/wD1EDisPUxVaNXtIN7cPAtiB+7qDM+1sB2PEcjsR6yuO11T/G9Zmw5oqhmoXzKpnZHFXYbtLcXS+Vb1H13DYkOQmf8AZWhjGaarZI917bPZ/ldy6GQeSzuT55MXWtwGPBCthltz+TD6ZGpk7sNpYbiI1gQHaRaRwMcENjWlzS0Wkb8l9CxGGbUaQRIKyGZZaaTr3B913Poeq6JfVcxVg6cNBO7gCfE3/VSbu7xHyV8Klou7xHyC2SL1ne1TJouPKPmFonpH2jZNCp4fJIMhQdZMKLohK8O5H03Jgx9pZUOElRpuV1JkoCTGQJPBI8VlWslzqtTUb2IAHRoiw6Sm+MxE2Gw+JSzEV1PLJbHHU5I8bRqNEF3tWcnDUfQmfQ+S7I3S5wcO4wB4vu2RLQ7rz8eKMqPlOcJlop4Y7EudrJHU2b5AnzJRjzuFeCPGUQx7mkTDnCeelxE+Yv5rqdaBAACMzfDnuP31tYfMNDHf+TD6oOnRO1vUfKVTDpPPtr+yOJ1UXD8r/g4A/MOTl5WY7IEtfUafxNBHi0x8nFaR7kXsQFjHJJiSmuNck2KeiHQtSoqXvXVHqio9bYePeqHlSJVbygIELlAvXIITklf2lbS33RJPWATPrASfNKuqvUI21kDwb3R8kb2bxQp+2qH8NO3VzntDR6pTTHmpTGTLhW5bxhx2doTVafyy70gf8h6LQuxJNYcmCR42/Uj0SXss+ajujBH+oz/xTDFO0VZOzrT5D6A+qlnzlZ/CmHGM/s5qY0kJa55aTyJJ9QJVf2wDiDO0GZ8F1apKhrS29o1K0rxjlABWtYgHGT5sWEAlb3J86mLr5bpTbKc2LSASs2a5iku+K+2ZfmQIujcVhW1WEESD8Oo6rA5PnEwtll2PkKuGfqoeTx+4zeYYB1J0HY+6eB/r0S4vALptf9AvoGLwjarSCJB+HUdV8t7UdmXYbU+piaga4w2o4vA6B3smQ09DYxZdON+3NoxLpEi4KWZrS1McOYI+CWdnM3cHCjUfrBn2b4MyPwk3kQDBtHyd4pshMnzelYo+m5B4ynoquHUq6k5MGVNquqVNIgbn4Be5fhX1DDGlxieg8SqMXScxxDtwp5Zeorhj7oas+Err1JKvxVZAkqdUXUMOXyG8BKaZbiS0Gm/ynZIftzmO7piN+qOwmaCodLyGu4O6+KthNRDK7pjj6GtrWu3YSb9TqBE8iOm46xRh8nP4R6f+qb4b3RIAPGwReGfdanAvIPKcnfTqh5gAagb3uD+sJxVcplyGrPSokBYopLi3JpiXpFi6l0QUPUcqHlSc5VuK0w8lVPKm4qt5TCklcoOeuTIFRnSRzIny2+ZQsnV4z+n1TI4bSD5fv4pe8QfOPi0JGbdnsRorNnZwLPWCPiPitVWph1iJHVYSbA+B/fmtVlGbiq2D7494c+oXN5cf3RfxZel4wzW3AAP74lRc1EuCrLVDa2kKaLayyDKlSx5buJHx8kqcEuYqXCEcyHiWmR+9xwVNSilK1ofk2ZlpAlb7KM22uvlhEJ1k+cFpg/0SvHMal3xX2bA4+UXicMyqwte1r2uEOa4AtIPAg7rEZPnIMXWowmYAq2Of2hn4/cYbN/4dmhiKVXD3oNcXOZPep90wR+Zsx1HW5HtVq+jiqCkWb9ng6XU4DuLdmn/8n4fNWmWkLi+MdpqOmtPMA/P6K3s7klTEv0sEAe887NH6m2y0uM7NHEVy10taGgOMXBDiYE8YWuwWDpYWlpa3SxvISSTaSeJSz8muI3h4t80Tk2TU6LAxgEcSdydpJ4lfOe3x04ggch+q+pUsSC0EGxEhfHe3WK1Yp/SAoY9r3pnqj5U8GGa2+0OlkjUenK3oqFXjGkAWsbq2M3UcrqNZUyrB1B3S0Txa/wDQpTjuzlJu1UeMjV5jY/BZ7VCi55O5KvpDbWZbjHt+7qwdMaHg+8OCb0HXCweDqHW254Le4Zlk6cMC5C1irtVkLiHrLRZjn2SPEPumeYVklqOQzUHOUSV4V5pPL9haJ45D1nK9+8c/7Kk0Z48eXiJ+CZBtS5QXJgfiGggxySPFWnxd+i5clSixtxHiFS2u5jg5pgg/H6FeLkjajLM+FQQRDhuOHkmYqgrly5fJjJeHThlbEXlUVHgLlylGwVXPBRMgmeUb9CnmT50zEtJALXNjU03ieR2IXLlTPCfDbOGd+WhVSghnU4XLlDGrUbgM4dTPEjxWyyjtHqjdcuTvDePPbV4LNZTD7ZK5ctbYshfiQJnif0Qr8QuXJBCviYaegK+NZ1ifaV6jubj9Fy5ax7ZvQWm3mmGdsFQ0GsEahHgAAI+a5cunx9bc2fZRVy4t35os5A3SXS63CVy5UTD5Vhu+P8wW4ojuherkziZNkvxjly5IyHGvS1xXLkMoNfB/fEQvfaxy3nblP1XLkyC1Kt5VL8SefwC5cmFErly5M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data:image/jpeg;base64,/9j/4AAQSkZJRgABAQAAAQABAAD/2wCEAAkGBhQSERUUExQUFBQUFxUVFBQUFBcVFBYXFBQXFxcVFBQXHCYeFxwkGRQUHy8gIycpLCwsFx4xNTAqNSYrLCkBCQoKDgwOGA8PGikcHxwpKSkpKSkpLCksKSksKSwpKSksLCkpLCkpKSkpLCkpKSwsKSwpKSwsLCksLCkpKSwpLP/AABEIALcBEwMBIgACEQEDEQH/xAAcAAACAwEBAQEAAAAAAAAAAAAEBQIDBgABBwj/xABAEAABAwIEAwUFBgQFBAMAAAABAAIRAyEEBRIxQVFhBiJxgZETMqGx0RQjQlLB8AeC4fFicpKywhUzouJjc9L/xAAYAQADAQEAAAAAAAAAAAAAAAAAAQMCBP/EACMRAQEAAgICAgEFAAAAAAAAAAABAhEhMQNBElEyIkJhcZH/2gAMAwEAAhEDEQA/AHGX5XWLzuAL6pMmeChh3VqdR9Krqe10kPMNnpb6BbOvhS5ovDhBkcVWcA17w+0wWuBXTj4vhNRz7Z7D4h9RzGBkNBguLtvCN/gtScGIuTYRMpRUyxzKg9m8hsg6ABa9/JaACRdbx37DAZ5Udhnl7Wio0n3Rdw6k8Z5dE6yzG0TSa6sxtJz47roBnlCNzDIWul2ot42tdYrGYyk6tSbiHtL2E3Ei/Cfy8CpzH4237PZ52lyQ2dQpscd/yu5zbfZZDJcscMVNSnJIJLTcNnqVqq+Dd7ZtejXIBEFhOsRzAJsp0LlzuZ+XEqfk5y39N4xVg8sp0tRY0AvJLjxM9eXRFQvVywo5Qe+FIlKcXXOpw8kBRiKxcZK8w5hwJ2En0BKgo1WkggGJkT4iP1QDTI2fctncyT4m5+aYITKG/cMniJ/1En9UWUBjO0+bnV7P8lU+jaTN/wCZ5SH2xLNP/wAsn+YE/qoZ1V1Yqr/9r/8AiP8Aio1/e9mz3nEEn8rWtifEymEq+LAgNAJiCeEyfXdRp4urEBwA5WXoDW2CnYhIH2VVK9SNdYAf4GjUf5iLeiPyrEkYrEUnOJAFF9MOM90sIdH8wuslhsO5ztLajmTYlsz81rcgyKnQ7wkvIhz3GXH6Jg6Wf7T5IyvoL57p4cQeB+C0BSvPa2mmeeyDZjAZNTouL3Q54mLd1o4aR+qVZnjtZJ9EzxuIIB5kLPOElMkaVKbqVfGF0U6cwbW3eeXgq61QxAsDYdYTGtgThqIJtWqC/Omw8B/icNzwB6oBRWpgd0GSPecLieTTxHXj4bw0RCZ5NlRqk2twV+f5X7FlO13F/wAA36oDVdiqpdhWz+Fzm+UyPmnpCR9iqMYVp/M55+MfonjykYesBF1m81Y0TAA8k/xdSAsjmWJ1OIGw3+iYJqlMSYAXIgsXIJ+jmUTA4qNLCBrnEDe5RDSpArp2iFrtIggTe6uDVauS2WivOcSKVPU7h6LK6GVantTSaDsCRMjn81oM9zFrhoaAeZ4eASiFLPO9N44+w2MdpYdMA7NtxO1lZhqeloHIIPNn2aOs+iJwOI1t8FJQQuXKFSpCAFzDHCm0k+nPolQfNzxul+Oxhq1SJ7jTbr+7ojB1SdU8DZBL1Tjauim53Jpjx4K9BZtdjW/nqU2+rwg2rw1PSxreTWj0AUn7KZVVY2KA+T13D7VUJ2D6jj5OJRFcGm0udapU7x6Dg3yC7BsBxFVx2Dnn/wAigs0xpe4n0TIO7EXVgxK9w+AJClXwBbceaALySr94F9BwjpC+eZU2HrfYGp3Qgx6z/aerDWjqPgnxKyXaip3gkbP4yuXFSyjBBziXe6N1SG6p6laGjgdGEc6LwD8QmQfs5kvtqprPEMYYY3gSNvIbpP2pxmuu4cGmP79eP9l9CwrIoDRE6Zbyk8SkmI7HNLWiZdJc9x/E525KDediML9zqI328EH2/qAupMHvd53+ogD5LWYHCCmwMHAfFZKk37Vj3P3p0zb+Sw9TdAabLML7Kixn5WgHxi/xlWVqgC9fUWfzrOdPcZd/E/l8evRAU55m1/Zt3O55D6pO2lZe0aHE3JuSVfpTIGWLlcWL1AfonSvYVoCFxuOZSEuPgOJVtpaWOIAkmAEgzPOdUtZZvE8T4dEHjs3dVJk6Wjh9UgxWZQ86awBgQzu6QNpcN3EmbnYbR3i6WWf03jialV/amfnb/qH1Sen2jEgPqMJ4BrjoPlu0+ZHgm1POab220NI37x1D1NtvgpbU0CzGk5xBaC4Ru2/yVuUn3gbRzTKnjKdWoR7RjTf33C0cCQBc7bBWuf7S7WgQNmgx47mE9jQSvWDRJMLN5zjvaOhps10GNimnamgXUu4CWggu5tHMxuJ4j4LJB0d3Zs97mf8ACPK5TjNGUSA6BCLw4gu9VlXZwPajSIbPrdNs9x2hmke86B5SmRscS3mPVSY1tR1OIMVGOsZ910rN4ikXOAFz8lGk+pQqNfxaduBHIoD6WhcdUhh8FPCYkVGNe3ZwBHmg87fFJ55A/JZN8zOJgvj8Tj8yh8O0SXOsAogT++aJp4Qva43FOmJceBPDzlaIRl2Hq4uoadEtaACTqMWmJ2J9Ewd2ZxNH39L6fFzXTHkQCvP4fMIxM8HU3/AtK3+LbLSDyQHzcU9LlrMrrS0FZ3Gs7x6J3k7+4ByQZ4DZZHtPU748FrWmyynaQS5IynCUZIWyZhg+iWHYthZKlZNsLm2kQZsgnnZXN9BOFqmHMcQwk2N/dnnxHOeif4nNKVP36jG+LhPpusfnuFZWPtG2fFxwdG3mk9DBNnv6h0DR9Uw1eadomvpubRcXOd3QYIidyPL5ojJ8CMPSg+8buP6JJhcZTp+5TcSNi6B8pUa+KfV942/KLDz5pgdmeez3afm7h5c/FKqOG4omlhkQ2ggBxTXGmiPZrvZygBPZLkUQvEB9lzLPw2W07nnwH1WOzTOdLu8S5xRqx3aaqQXvBEAAA8ibfqi3ZSIY7PO+7vWFg0GxJvqtvcQOk80j+0tdUcT3dVz1gR+4SGhXcXFoJvyiwEyT8LqrG5n+GnIHEm5d1mLLDZvmGb06UhgEneIB8ylmWuxNZ59mHkEw4jUGNmPedsBYeiqwGCk6nNa4cnuIPo260FLMm0Wg+0ayBanTgi/D2fEHmYPHdIG2T/wzc86q+K0Tf7vVG22twP8At9VqctoNwoeyniKjhYmX6nQDEwLgHl/VYHLc+r4l7mifY/iMkAbxcbnoOtxuNjk/s2MhrY4zFyefj138UjaTC5gQ0w54LoFzZwvM39N0lzPs7TrTDzSLt9DQRcyTp4E8YjZXGv1v1spHE/v+iNjTON/h9pcCKzSARZzC0x4gldnHZSu+oHj2ZptOok1A3S0bk64A9U9xmbU6DPaVXtY0c9z0aN3HoFgs07S1MxqCkyadAEEN4vM+/VOxIEkN2HU3T3Sshhj6xYS0WcfeI+QI+aopVdQg7ggg8Ym49FOphvvIju7N8GiI9Fz6WmoAP3NlRNq+yVT7tzD+B5jwN/qp9pnxReehUOzDI9of8Q+Ss7TD7h/gstPmewnjwTnMbYOhQZ7z/vanmTpB/fBL3YFzmyOHBdgcfpsRLhYedkyansXhYqk8KdMN83uH6MK0ObY4MYT6Jf2cw/2fDl1Xuuedbp4CIa3xjh1S3MMWazp2bwHHxPVIy+peSm2QHU1LKjYTPs0d0BoIss1nlKXeC0zkhzZtyUGz5U2hS9nJROGwRKAobSXOw0pkMHBVv2dMFDcGr6eER/swuATJU2ivCxXwvC1BhXsUYgK54VVRBBXbrlzjdcmGur520HSOMx4i8eEcUh7S5nTdhKrWkF0skN/D96097lN/is/nWYwyRAcJO4M+OoeW3DzWOONcXEuN3Hc7n9lQxtqlkgitUsQNjv18UMrSVAt8Y6LTLxlQtuDChVxGo7z1V1MlsOgGCHCYLd9nAyDsbf2VZILiTaTwEASbnTy6BGxp5r0nuucBHAxdE4XNsQ33a1Ufzn6oUsBHUb338vJG4KiCPBZt01Js3pdo8UL+2cT/AIg0/MK1/aTFuIGt1+IDG/ISELTIaNr8EKA4P1Gb9ViVTUPmUpE1AHuj3nw8237xle5JRmrPKPmqMqe6qfZNa51Rw0sa0Elx4gAcY+SPyppph7iI/DBEEEG4I4FWxqGU1Teuz/t/5nf7UC5s1CeoaERTxZeZizQQPE/0VbGTUawXJMnxK0w1XZ+lFIn8xJQ/aZ33Lk3oUdDA0cBCSdpnfdnyWWmcwlOArP8ApoLg4CHC4cLH1U8IEypU0wgMOXQXFzo21GYXj6YCvfV4IWq7dMAa53R3Zg3d++aAqo3s57zv3xSDSuSvMaMgpohMSyUjIMNh7pzhsMAFRSw3eTOm2yAodQVL6SPLVRUamYB7FAtV9cIU1Fonq8K81KJKAi5DViryUNWKCDFcvCFyYZHNKznBoNxFjF4FrWk3HM7cEkqE8fIphjD3oiADwt5nmfqgasdVGN3lYK52j1VzqgJiLCOcwBx+fn6DYd/DkigY4ecIognLsOKjw120OcfBoJgIrFYVhBDW6TEtvvHDba5UMncA4HluOMEEH4E+ivxeEcHi4ggQ68EcLgKVvK+MnxKqWG5g8ePjw43hP8Bl40EjkOvEWBHGZ8RyQz2gtAAh5gb7cbXFzb97ssA6dwdXONxMwfr16JZXgYTlQ/C8CoHCppWYATFx+EmJjhMcYhQbRLiGtElxAA5kmAFmZKXEPkONNB/tmn7wA6DPuE2JjiYkAbXTynijX1vf79V7nui1zxRmbdlKbMO6ph2vf7OnprPeS2m54PffRBgvLYO3dAHEyEFgcE44dtRtyCQR4f3VvH9ufy74gh7RTYGt3/ckpr2byjS4vf70Ajzm/wAEvyXBOqVRq2FzPTgtfTbDj4N+blVFJ6zvaZ3c81oqizXaY9xIFOCTOErwCbcEjVO5qipsiHhUVWpgDURmRHvFCPCtyipDwihrBsqa7wLuIA5kgfNTdVAEnYXWFzPFFziS50nfc+QA9ErdNTHbbMYNxediLjxVwas3lOMbh6UObUJPeGqwuBYB0aeJ2ujMJ2ppvcGkFpJDQSQRJsJ24ndMtHBVNVXlUVQmC7FOQLnozGJY4rRVdrXSq2lSLkyePch6pU3OQ1d6Apc5eqvUuQGTzOu1wa4N0kd0gElp6964O1r+KWP4lEVSJ/fNVmlKhFAhtcI7D1ZEGT1QgCvwriHWt1TokG4R+l+9k5ZWNwLyJjcT4JIynqNzdMcKdPHwM3HgpZN4j6jRJaNg43aYlrTHhfnxRWW0JeQTBjblG4P9eSEoNh8bb3ievnF7JhgKGhxMg9QZEeKjavjORf2ayIykaazDyPpNpV9FwIXtek1oJMiOl1ifK9RbK4zumvavJnmg+sas6QwCmBYh1Ro3ngCPimGQ5eGUWwPeDXEddIB+SxjMwNV7aYLtJiznT+IECNheCvo1CnDQOQhdnjxsnLg8uUuXAWowNq0wLTr+QKIHvO8G/qq6zfvafQPP+0Kwe87+X5LaSNRZbtWe4P8AMP1Wpesp2t91vigF+AKZsdZKcC5MWOTNc0KnEFXt2QONqQmFDzuFXgXQ6eRXuAwxI1Hc3VNU6XII6xeYyzySVzGRqdM723XGp3T1QOLqT3R4lRyy5dGM/Tyji8Y6o8DgTAk/Mo3Jcra+u1r3kRcAaRLmOBDZI43QRqgANDQTxQeIzENOl5g8oRKVj6o4qqol/ZvGuq4cOdJIJbqO7gIgnnvE9EweqxIoxoS15TbGhKagW4VcCvHvXgKre5NlFz0PVcpVHqh9RIIGouVRK5BslU39VUwi0lE12f1QZaZi3z3UIqtpAl2084t8USMG+xaYDhBAMWniI2lUU6wEDZ0gE/hHU8/6plTx1Om0BoLnelzzP0RyOFdPKHjZ3wlVVS9huWu6AgH0Wp7O9jMTjjLj7OlMEwQ0RuIF3u6TbiWmy+k5T/CbAUxD6ZrHm9xaPIMI+Mnqs3KTtqY29Pj2GzTVBHvAXHEpxhKhIkmT4r6Rmv8ABnA1b0TUwzubHF7f9NQk+jgqKH8HNIgYsk8zQA+VRRsnpWfKdkmW5e2Gl7oJgg8GzsSNz+k9FR2iafZ/mudRAmL273IyT6LW5j2HxDWn2ZbUA2AOl3o63xXz/Mqz2Pcyo2DJ1MqNIcJ4mdjyKtjNfijld/kM7IZZrqa+DC0/NfQwEi7IYcNonnqM+gI+CekwrIhz/wB0dGH4uH0Um+87y+SjTcC9x5d30Um7u8vkgI1FlO1w7g8QtW9Zftc37vzCRkeDKZMKV4d1kwwrpTAwPsl+OEgo8hB1d0wswOJDWwVZicOx4m3NBCmZsqcZWNPZr382sE+pNgjYk2qrkDwH6IKNydz8Oii7N2kw9rqZ4axAPnsoVHLnuNnbo2i93Jc4AN7xAB21beRNlGo/SOqKwwDqAkAlr48nj6j4p4zbOWWmn7J45z2FhDYphulzQADqmxAtNpnjN+advQPZ9rRh2aGtbaDpAElp0kmNz3QjXKsT7L8YEoqpxi0lrlbhVUXqio9Te5UPcmwg9yGe5SqOVD3IDiVypc9eoBZVaI6fRAVxAkWm3if7J59m1EGJJEkHgOCAzlkVAwfhbJ8XX+QC5cObp05cTZaylC2XYTsn9oqa3yKbCNRFiSbhjTwJBBJ/CCIu4EZjDUS5wAEkkADmSYA8JIX1XAYpuFoMY28Wk/icbue7zJPnC35c9TU9s+PHd3fTb4Z7abQ1oDWtADWgQABsAOAV/wD1EDisPUxVaNXtIN7cPAtiB+7qDM+1sB2PEcjsR6yuO11T/G9Zmw5oqhmoXzKpnZHFXYbtLcXS+Vb1H13DYkOQmf8AZWhjGaarZI917bPZ/ldy6GQeSzuT55MXWtwGPBCthltz+TD6ZGpk7sNpYbiI1gQHaRaRwMcENjWlzS0Wkb8l9CxGGbUaQRIKyGZZaaTr3B913Poeq6JfVcxVg6cNBO7gCfE3/VSbu7xHyV8Klou7xHyC2SL1ne1TJouPKPmFonpH2jZNCp4fJIMhQdZMKLohK8O5H03Jgx9pZUOElRpuV1JkoCTGQJPBI8VlWslzqtTUb2IAHRoiw6Sm+MxE2Gw+JSzEV1PLJbHHU5I8bRqNEF3tWcnDUfQmfQ+S7I3S5wcO4wB4vu2RLQ7rz8eKMqPlOcJlop4Y7EudrJHU2b5AnzJRjzuFeCPGUQx7mkTDnCeelxE+Yv5rqdaBAACMzfDnuP31tYfMNDHf+TD6oOnRO1vUfKVTDpPPtr+yOJ1UXD8r/g4A/MOTl5WY7IEtfUafxNBHi0x8nFaR7kXsQFjHJJiSmuNck2KeiHQtSoqXvXVHqio9bYePeqHlSJVbygIELlAvXIITklf2lbS33RJPWATPrASfNKuqvUI21kDwb3R8kb2bxQp+2qH8NO3VzntDR6pTTHmpTGTLhW5bxhx2doTVafyy70gf8h6LQuxJNYcmCR42/Uj0SXss+ajujBH+oz/xTDFO0VZOzrT5D6A+qlnzlZ/CmHGM/s5qY0kJa55aTyJJ9QJVf2wDiDO0GZ8F1apKhrS29o1K0rxjlABWtYgHGT5sWEAlb3J86mLr5bpTbKc2LSASs2a5iku+K+2ZfmQIujcVhW1WEESD8Oo6rA5PnEwtll2PkKuGfqoeTx+4zeYYB1J0HY+6eB/r0S4vALptf9AvoGLwjarSCJB+HUdV8t7UdmXYbU+piaga4w2o4vA6B3smQ09DYxZdON+3NoxLpEi4KWZrS1McOYI+CWdnM3cHCjUfrBn2b4MyPwk3kQDBtHyd4pshMnzelYo+m5B4ynoquHUq6k5MGVNquqVNIgbn4Be5fhX1DDGlxieg8SqMXScxxDtwp5Zeorhj7oas+Err1JKvxVZAkqdUXUMOXyG8BKaZbiS0Gm/ynZIftzmO7piN+qOwmaCodLyGu4O6+KthNRDK7pjj6GtrWu3YSb9TqBE8iOm46xRh8nP4R6f+qb4b3RIAPGwReGfdanAvIPKcnfTqh5gAagb3uD+sJxVcplyGrPSokBYopLi3JpiXpFi6l0QUPUcqHlSc5VuK0w8lVPKm4qt5TCklcoOeuTIFRnSRzIny2+ZQsnV4z+n1TI4bSD5fv4pe8QfOPi0JGbdnsRorNnZwLPWCPiPitVWph1iJHVYSbA+B/fmtVlGbiq2D7494c+oXN5cf3RfxZel4wzW3AAP74lRc1EuCrLVDa2kKaLayyDKlSx5buJHx8kqcEuYqXCEcyHiWmR+9xwVNSilK1ofk2ZlpAlb7KM22uvlhEJ1k+cFpg/0SvHMal3xX2bA4+UXicMyqwte1r2uEOa4AtIPAg7rEZPnIMXWowmYAq2Of2hn4/cYbN/4dmhiKVXD3oNcXOZPep90wR+Zsx1HW5HtVq+jiqCkWb9ng6XU4DuLdmn/8n4fNWmWkLi+MdpqOmtPMA/P6K3s7klTEv0sEAe887NH6m2y0uM7NHEVy10taGgOMXBDiYE8YWuwWDpYWlpa3SxvISSTaSeJSz8muI3h4t80Tk2TU6LAxgEcSdydpJ4lfOe3x04ggch+q+pUsSC0EGxEhfHe3WK1Yp/SAoY9r3pnqj5U8GGa2+0OlkjUenK3oqFXjGkAWsbq2M3UcrqNZUyrB1B3S0Txa/wDQpTjuzlJu1UeMjV5jY/BZ7VCi55O5KvpDbWZbjHt+7qwdMaHg+8OCb0HXCweDqHW254Le4Zlk6cMC5C1irtVkLiHrLRZjn2SPEPumeYVklqOQzUHOUSV4V5pPL9haJ45D1nK9+8c/7Kk0Z48eXiJ+CZBtS5QXJgfiGggxySPFWnxd+i5clSixtxHiFS2u5jg5pgg/H6FeLkjajLM+FQQRDhuOHkmYqgrly5fJjJeHThlbEXlUVHgLlylGwVXPBRMgmeUb9CnmT50zEtJALXNjU03ieR2IXLlTPCfDbOGd+WhVSghnU4XLlDGrUbgM4dTPEjxWyyjtHqjdcuTvDePPbV4LNZTD7ZK5ctbYshfiQJnif0Qr8QuXJBCviYaegK+NZ1ifaV6jubj9Fy5ax7ZvQWm3mmGdsFQ0GsEahHgAAI+a5cunx9bc2fZRVy4t35os5A3SXS63CVy5UTD5Vhu+P8wW4ojuherkziZNkvxjly5IyHGvS1xXLkMoNfB/fEQvfaxy3nblP1XLkyC1Kt5VL8SefwC5cmFErly5M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http://os1.i.ua/3/1/7180239_7e63fb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71480"/>
            <a:ext cx="3357586" cy="370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>
            <a:hlinkClick r:id="" action="ppaction://hlinkshowjump?jump=firstslide"/>
          </p:cNvPr>
          <p:cNvSpPr/>
          <p:nvPr/>
        </p:nvSpPr>
        <p:spPr>
          <a:xfrm>
            <a:off x="8143900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глобалізаційні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проникають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повсякденне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суспільного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молодь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соціалізується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рамках глобального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глобальних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іміджів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Цей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породжує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диференціації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суспільної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суспільної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молодіжна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культура, яка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складових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створеної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молоддю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позиціонує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бачення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очікування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наміри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попереднього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принципами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традиціями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склалися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Молодь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ідентичності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створенні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нового стилю. </a:t>
            </a:r>
          </a:p>
          <a:p>
            <a:pPr indent="82550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молодь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перше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початку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сприйняло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культуру як культуру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мас-медіа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«Перша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кібергенерація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— так назвав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молодіжних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Дуглас Кельнер.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молодіжна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культура»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багатозначним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неоднозначним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ідеологічної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спрямованості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говорять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молодіжну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культуру»,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молодіжну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субкультуру»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«контркультуру». </a:t>
            </a:r>
          </a:p>
          <a:p>
            <a:pPr indent="82550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молодіжна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ЗМІ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комп'ютерних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wiki.kspu.kr.ua/images/thumb/3/39/Goth_14.jpg/300px-Goth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357694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primetour.ua/~uploads/fck/33273709r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357694"/>
            <a:ext cx="3214710" cy="214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hlinkClick r:id="" action="ppaction://hlinkshowjump?jump=firstslide"/>
          </p:cNvPr>
          <p:cNvSpPr/>
          <p:nvPr/>
        </p:nvSpPr>
        <p:spPr>
          <a:xfrm>
            <a:off x="8143900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4282" y="214290"/>
            <a:ext cx="86439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Субкультура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це певний стиль, спосіб життя і мислення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окремих соціальних груп всередині суспільства.</a:t>
            </a:r>
          </a:p>
          <a:p>
            <a:pPr indent="88900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Термін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“молодіжна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субкультура”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з'явився у 60-ті роки ХХ ст.</a:t>
            </a:r>
          </a:p>
          <a:p>
            <a:pPr indent="88900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Поява її є свідченням того, що молодь набуває свого політичного, ідеологічного, економічного статусу в сучасному житті, а отже й відповідальності.</a:t>
            </a:r>
          </a:p>
          <a:p>
            <a:pPr indent="88900"/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Основними причинами виникнення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“молодіжної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субкультури”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є:</a:t>
            </a:r>
          </a:p>
          <a:p>
            <a:pPr indent="8890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самостійні пошуки молоддю свого місця в житті, намагання самоствердитися;</a:t>
            </a:r>
          </a:p>
          <a:p>
            <a:pPr indent="8890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прагнення молоді бути комусь потрібними, корисними;</a:t>
            </a:r>
          </a:p>
          <a:p>
            <a:pPr indent="8890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самим знайти вірних друзів, які в будь-якій ситуації допоможуть.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evelina.ru/images/uploads/2012/04/822204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643314"/>
            <a:ext cx="329397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>
            <a:hlinkClick r:id="" action="ppaction://hlinkshowjump?jump=firstslide"/>
          </p:cNvPr>
          <p:cNvSpPr/>
          <p:nvPr/>
        </p:nvSpPr>
        <p:spPr>
          <a:xfrm>
            <a:off x="8143900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hlinkClick r:id="" action="ppaction://hlinkshowjump?jump=firstslide"/>
          </p:cNvPr>
          <p:cNvSpPr/>
          <p:nvPr/>
        </p:nvSpPr>
        <p:spPr>
          <a:xfrm>
            <a:off x="8143900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85728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субкультури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підлітково-молодіжні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рокери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байкери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хіпі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ламає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механізми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соціалізації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намагається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специфічний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(театрального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армійського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робітників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медиків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кримінальні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субкультури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хулігани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шахраї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повії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наркомани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типові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кола людей;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авторитарні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("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Свідки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Ієгові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Сінріке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та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сповідують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однодумство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сувору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дисципліну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alt-sector.net/uploads/posts/2012-08/1343774475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928934"/>
            <a:ext cx="4957609" cy="3076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71604" y="1285860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молодіжної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субкультури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1571604" y="1785926"/>
            <a:ext cx="2143140" cy="128588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57158" y="3143248"/>
            <a:ext cx="264319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цінностям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експерименти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3831425" y="2526501"/>
            <a:ext cx="1490674" cy="95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214678" y="3286124"/>
            <a:ext cx="264319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Входження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однолітків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16200000" flipH="1">
            <a:off x="5648332" y="1790688"/>
            <a:ext cx="1357322" cy="134779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000760" y="3214686"/>
            <a:ext cx="26431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Своєрідні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особливо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одязі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Прямоугольник 29">
            <a:hlinkClick r:id="" action="ppaction://hlinkshowjump?jump=firstslide"/>
          </p:cNvPr>
          <p:cNvSpPr/>
          <p:nvPr/>
        </p:nvSpPr>
        <p:spPr>
          <a:xfrm>
            <a:off x="8143900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154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молодіжної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субкультури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Байкери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Репери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Скінхеди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Панки 	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Растамани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Фріки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Граффітери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Рольовики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pic>
        <p:nvPicPr>
          <p:cNvPr id="19458" name="Picture 2" descr="http://kartuz-bereza.com/wp-content/uploads/subkult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2602">
            <a:off x="4177526" y="1534328"/>
            <a:ext cx="4095750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hlinkClick r:id="" action="ppaction://hlinkshowjump?jump=firstslide"/>
          </p:cNvPr>
          <p:cNvSpPr/>
          <p:nvPr/>
        </p:nvSpPr>
        <p:spPr>
          <a:xfrm>
            <a:off x="8143900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Репери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хіп-хопери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4"/>
            <a:ext cx="5214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Людина-репер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спортом (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плюс), вона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виявляє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прояв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таланту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зростанню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величезний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плюс. 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14298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49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286124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угруповання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Ганста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культивується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агресивний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прагнуть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вогнепальною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зброєю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жорстокий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вони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захистити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Вони не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визнають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нікого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ніщо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себе 	</a:t>
            </a:r>
          </a:p>
        </p:txBody>
      </p:sp>
      <p:pic>
        <p:nvPicPr>
          <p:cNvPr id="20484" name="Picture 4" descr="http://www.streetmasters.by/wp-content/uploads/2011/06/hip-hop-new-styl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5" y="857232"/>
            <a:ext cx="349134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hlinkClick r:id="" action="ppaction://hlinkshowjump?jump=firstslide"/>
          </p:cNvPr>
          <p:cNvSpPr/>
          <p:nvPr/>
        </p:nvSpPr>
        <p:spPr>
          <a:xfrm>
            <a:off x="8143900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20313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Готи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endParaRPr lang="ru-RU" sz="28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5214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шукають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натхнення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значить, вони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особи.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Захоплення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даною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субкультурою —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накопичити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заперечує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порожнечу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нічного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гламуру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indent="9525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00037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429000"/>
            <a:ext cx="5429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Занепокоєння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сатаністи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ідеологія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епатаж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бунт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церковно-традиціоналістської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спрямування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осквернити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церковні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вдатися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кривавих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жертвопринесень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супроводжують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поклоніння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сатані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indent="9525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osvita.pl.km.ua/~zosh1/paper/images/stories/g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71480"/>
            <a:ext cx="3000375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hlinkClick r:id="" action="ppaction://hlinkshowjump?jump=firstslide"/>
          </p:cNvPr>
          <p:cNvSpPr/>
          <p:nvPr/>
        </p:nvSpPr>
        <p:spPr>
          <a:xfrm>
            <a:off x="8143900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20313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Скінхеди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endParaRPr lang="ru-RU" sz="28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5214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Головне гасло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скінхедів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сильні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сильним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духом 	</a:t>
            </a:r>
          </a:p>
          <a:p>
            <a:pPr indent="9525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57174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071810"/>
            <a:ext cx="5429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Мінусів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Свою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сприймають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надто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буквально.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Скінхеди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безглуздої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людей. Вони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убити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«чужого» 	</a:t>
            </a:r>
          </a:p>
          <a:p>
            <a:pPr indent="9525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punk.org.ua/wp-content/uploads/2012/10/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28604"/>
            <a:ext cx="3340747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hlinkClick r:id="" action="ppaction://hlinkshowjump?jump=firstslide"/>
          </p:cNvPr>
          <p:cNvSpPr/>
          <p:nvPr/>
        </p:nvSpPr>
        <p:spPr>
          <a:xfrm>
            <a:off x="8143900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20313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Панки 	</a:t>
            </a:r>
          </a:p>
          <a:p>
            <a:endParaRPr lang="ru-RU" sz="28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Плюси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indent="9525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92880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357430"/>
            <a:ext cx="5429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Там, де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з'являються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панки, —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бійки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пограбування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насильство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наруги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особистістю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indent="9525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korol-i-shut.net/wp-content/uploads/2012/07/pun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28604"/>
            <a:ext cx="3333753" cy="4262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hlinkClick r:id="" action="ppaction://hlinkshowjump?jump=firstslide"/>
          </p:cNvPr>
          <p:cNvSpPr/>
          <p:nvPr/>
        </p:nvSpPr>
        <p:spPr>
          <a:xfrm>
            <a:off x="8143900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9)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DBE5F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20E49C-C9A7-4EB6-9F0E-E4F4AA281D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CSC(9)</Template>
  <TotalTime>90</TotalTime>
  <Words>754</Words>
  <Application>Microsoft Office PowerPoint</Application>
  <PresentationFormat>Экран (4:3)</PresentationFormat>
  <Paragraphs>81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CSC(9)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Доска и мелки</dc:title>
  <dc:creator>Папіш Олександр</dc:creator>
  <cp:lastModifiedBy>Папиш</cp:lastModifiedBy>
  <cp:revision>12</cp:revision>
  <dcterms:created xsi:type="dcterms:W3CDTF">2013-10-08T18:16:42Z</dcterms:created>
  <dcterms:modified xsi:type="dcterms:W3CDTF">2014-04-30T19:39:42Z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TC300095329990</vt:lpwstr>
  </property>
</Properties>
</file>