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3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1556793"/>
            <a:ext cx="7315200" cy="1656184"/>
          </a:xfrm>
        </p:spPr>
        <p:txBody>
          <a:bodyPr/>
          <a:lstStyle/>
          <a:p>
            <a:r>
              <a:rPr lang="ru-RU" dirty="0" smtClean="0"/>
              <a:t>Анна Ярославна – королева </a:t>
            </a:r>
            <a:r>
              <a:rPr lang="uk-UA" dirty="0" smtClean="0"/>
              <a:t>Франції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4149080"/>
            <a:ext cx="4953000" cy="1503458"/>
          </a:xfrm>
        </p:spPr>
        <p:txBody>
          <a:bodyPr>
            <a:normAutofit/>
          </a:bodyPr>
          <a:lstStyle/>
          <a:p>
            <a:r>
              <a:rPr lang="uk-UA" dirty="0" smtClean="0"/>
              <a:t>Підготувала учениця 11 класу</a:t>
            </a:r>
          </a:p>
          <a:p>
            <a:r>
              <a:rPr lang="uk-UA" dirty="0" smtClean="0"/>
              <a:t>Павловська Марина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5082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1143000"/>
            <a:ext cx="4474840" cy="4878288"/>
          </a:xfrm>
        </p:spPr>
        <p:txBody>
          <a:bodyPr>
            <a:noAutofit/>
          </a:bodyPr>
          <a:lstStyle/>
          <a:p>
            <a:r>
              <a:rPr lang="ru-RU" sz="1600" b="1" dirty="0" err="1">
                <a:latin typeface="+mn-lt"/>
              </a:rPr>
              <a:t>А́нна</a:t>
            </a:r>
            <a:r>
              <a:rPr lang="ru-RU" sz="1600" b="1" dirty="0">
                <a:latin typeface="+mn-lt"/>
              </a:rPr>
              <a:t> </a:t>
            </a:r>
            <a:r>
              <a:rPr lang="ru-RU" sz="1600" b="1" dirty="0" err="1" smtClean="0">
                <a:latin typeface="+mn-lt"/>
              </a:rPr>
              <a:t>Яросла́вна</a:t>
            </a:r>
            <a:r>
              <a:rPr lang="ru-RU" sz="1600" b="1" dirty="0" smtClean="0">
                <a:latin typeface="+mn-lt"/>
              </a:rPr>
              <a:t>, Анна </a:t>
            </a:r>
            <a:r>
              <a:rPr lang="ru-RU" sz="1600" b="1" dirty="0" err="1">
                <a:latin typeface="+mn-lt"/>
              </a:rPr>
              <a:t>Київська</a:t>
            </a:r>
            <a:r>
              <a:rPr lang="ru-RU" sz="1600" b="1" dirty="0">
                <a:latin typeface="+mn-lt"/>
              </a:rPr>
              <a:t> </a:t>
            </a:r>
            <a:r>
              <a:rPr lang="ru-RU" sz="1600" dirty="0">
                <a:latin typeface="+mn-lt"/>
              </a:rPr>
              <a:t>(</a:t>
            </a:r>
            <a:r>
              <a:rPr lang="ru-RU" sz="1600" dirty="0" err="1">
                <a:latin typeface="+mn-lt"/>
              </a:rPr>
              <a:t>близько</a:t>
            </a:r>
            <a:r>
              <a:rPr lang="ru-RU" sz="1600" dirty="0">
                <a:latin typeface="+mn-lt"/>
              </a:rPr>
              <a:t> 1024 — </a:t>
            </a:r>
            <a:r>
              <a:rPr lang="ru-RU" sz="1600" dirty="0" err="1">
                <a:latin typeface="+mn-lt"/>
              </a:rPr>
              <a:t>після</a:t>
            </a:r>
            <a:r>
              <a:rPr lang="ru-RU" sz="1600" dirty="0">
                <a:latin typeface="+mn-lt"/>
              </a:rPr>
              <a:t> 1075) — </a:t>
            </a:r>
            <a:r>
              <a:rPr lang="ru-RU" sz="1600" dirty="0" err="1">
                <a:latin typeface="+mn-lt"/>
              </a:rPr>
              <a:t>середня</a:t>
            </a:r>
            <a:r>
              <a:rPr lang="ru-RU" sz="1600" dirty="0">
                <a:latin typeface="+mn-lt"/>
              </a:rPr>
              <a:t> дочка </a:t>
            </a:r>
            <a:r>
              <a:rPr lang="ru-RU" sz="1600" dirty="0" err="1">
                <a:latin typeface="+mn-lt"/>
              </a:rPr>
              <a:t>київського</a:t>
            </a:r>
            <a:r>
              <a:rPr lang="ru-RU" sz="1600" dirty="0">
                <a:latin typeface="+mn-lt"/>
              </a:rPr>
              <a:t> князя Ярослава Мудрого </a:t>
            </a:r>
            <a:r>
              <a:rPr lang="ru-RU" sz="1600" dirty="0" smtClean="0">
                <a:latin typeface="+mn-lt"/>
              </a:rPr>
              <a:t>, друга </a:t>
            </a:r>
            <a:r>
              <a:rPr lang="ru-RU" sz="1600" dirty="0">
                <a:latin typeface="+mn-lt"/>
              </a:rPr>
              <a:t>дружина </a:t>
            </a:r>
            <a:r>
              <a:rPr lang="ru-RU" sz="1600" dirty="0" err="1">
                <a:latin typeface="+mn-lt"/>
              </a:rPr>
              <a:t>французького</a:t>
            </a:r>
            <a:r>
              <a:rPr lang="ru-RU" sz="1600" dirty="0">
                <a:latin typeface="+mn-lt"/>
              </a:rPr>
              <a:t> короля </a:t>
            </a:r>
            <a:r>
              <a:rPr lang="ru-RU" sz="1600" dirty="0" err="1" smtClean="0">
                <a:latin typeface="+mn-lt"/>
              </a:rPr>
              <a:t>Генріха</a:t>
            </a:r>
            <a:r>
              <a:rPr lang="ru-RU" sz="1600" dirty="0" smtClean="0">
                <a:latin typeface="+mn-lt"/>
              </a:rPr>
              <a:t> I, королева </a:t>
            </a:r>
            <a:r>
              <a:rPr lang="ru-RU" sz="1600" dirty="0" err="1" smtClean="0">
                <a:latin typeface="+mn-lt"/>
              </a:rPr>
              <a:t>Франції</a:t>
            </a:r>
            <a:r>
              <a:rPr lang="ru-RU" sz="1600" dirty="0" smtClean="0">
                <a:latin typeface="+mn-lt"/>
              </a:rPr>
              <a:t> і </a:t>
            </a:r>
            <a:r>
              <a:rPr lang="ru-RU" sz="1600" dirty="0" err="1" smtClean="0">
                <a:latin typeface="+mn-lt"/>
              </a:rPr>
              <a:t>мати</a:t>
            </a:r>
            <a:r>
              <a:rPr lang="ru-RU" sz="1600" dirty="0" smtClean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майбутнього</a:t>
            </a:r>
            <a:r>
              <a:rPr lang="ru-RU" sz="1600" dirty="0">
                <a:latin typeface="+mn-lt"/>
              </a:rPr>
              <a:t> короля </a:t>
            </a:r>
            <a:r>
              <a:rPr lang="ru-RU" sz="1600" dirty="0" err="1">
                <a:latin typeface="+mn-lt"/>
              </a:rPr>
              <a:t>Філіпа</a:t>
            </a:r>
            <a:r>
              <a:rPr lang="ru-RU" sz="1600" dirty="0">
                <a:latin typeface="+mn-lt"/>
              </a:rPr>
              <a:t> І. </a:t>
            </a: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ru-RU" sz="1600" dirty="0">
                <a:latin typeface="+mn-lt"/>
              </a:rPr>
              <a:t/>
            </a:r>
            <a:br>
              <a:rPr lang="ru-RU" sz="1600" dirty="0">
                <a:latin typeface="+mn-lt"/>
              </a:rPr>
            </a:br>
            <a:r>
              <a:rPr lang="ru-RU" sz="1600" dirty="0">
                <a:latin typeface="+mn-lt"/>
              </a:rPr>
              <a:t/>
            </a:r>
            <a:br>
              <a:rPr lang="ru-RU" sz="1600" dirty="0">
                <a:latin typeface="+mn-lt"/>
              </a:rPr>
            </a:br>
            <a:endParaRPr lang="ru-RU" sz="1600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3672407" cy="5184576"/>
          </a:xfrm>
        </p:spPr>
      </p:pic>
    </p:spTree>
    <p:extLst>
      <p:ext uri="{BB962C8B-B14F-4D97-AF65-F5344CB8AC3E}">
        <p14:creationId xmlns:p14="http://schemas.microsoft.com/office/powerpoint/2010/main" val="25051720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404664"/>
            <a:ext cx="7315200" cy="21602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29491" y="908720"/>
            <a:ext cx="4051849" cy="864096"/>
          </a:xfrm>
        </p:spPr>
        <p:txBody>
          <a:bodyPr/>
          <a:lstStyle/>
          <a:p>
            <a:r>
              <a:rPr lang="uk-UA" dirty="0" smtClean="0"/>
              <a:t>Ярослав Мудрий.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3"/>
          </p:nvPr>
        </p:nvSpPr>
        <p:spPr>
          <a:xfrm>
            <a:off x="4885144" y="942108"/>
            <a:ext cx="3362062" cy="830707"/>
          </a:xfrm>
        </p:spPr>
        <p:txBody>
          <a:bodyPr/>
          <a:lstStyle/>
          <a:p>
            <a:r>
              <a:rPr lang="uk-UA" dirty="0" smtClean="0"/>
              <a:t>Робота скульптора Антокольського 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1988841"/>
            <a:ext cx="3312368" cy="4176464"/>
          </a:xfrm>
        </p:spPr>
      </p:pic>
      <p:pic>
        <p:nvPicPr>
          <p:cNvPr id="14" name="Picture 3" descr="C:\Documents and Settings\Елена Васильевна\Мои документы\Мои рисунки\Антокольский  ММ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4788024" y="1988840"/>
            <a:ext cx="3240360" cy="41764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79962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3"/>
            <a:ext cx="7906072" cy="1224135"/>
          </a:xfrm>
        </p:spPr>
        <p:txBody>
          <a:bodyPr>
            <a:normAutofit/>
          </a:bodyPr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Фреска із зображення дочок Ярослава Мудрого в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Софіївському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соборі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988840"/>
            <a:ext cx="6192688" cy="4584998"/>
          </a:xfrm>
        </p:spPr>
      </p:pic>
      <p:pic>
        <p:nvPicPr>
          <p:cNvPr id="5" name="Picture 4" descr="http://im6-tub.yandex.net/i?id=115874349-12-24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323528" y="1988840"/>
            <a:ext cx="1584176" cy="1980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9085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1143000"/>
            <a:ext cx="3538736" cy="4878288"/>
          </a:xfrm>
        </p:spPr>
        <p:txBody>
          <a:bodyPr>
            <a:normAutofit/>
          </a:bodyPr>
          <a:lstStyle/>
          <a:p>
            <a:r>
              <a:rPr lang="uk-UA" sz="1600" b="1" dirty="0" smtClean="0"/>
              <a:t>Генріх І - король Франції</a:t>
            </a:r>
            <a:endParaRPr lang="ru-RU" sz="16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4704"/>
            <a:ext cx="3970784" cy="5581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0865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836712"/>
            <a:ext cx="4402832" cy="2232248"/>
          </a:xfrm>
        </p:spPr>
        <p:txBody>
          <a:bodyPr>
            <a:noAutofit/>
          </a:bodyPr>
          <a:lstStyle/>
          <a:p>
            <a:r>
              <a:rPr lang="ru-RU" sz="2000" dirty="0"/>
              <a:t> У невеликому старому </a:t>
            </a:r>
            <a:r>
              <a:rPr lang="ru-RU" sz="2000" dirty="0" err="1"/>
              <a:t>соборі</a:t>
            </a:r>
            <a:r>
              <a:rPr lang="ru-RU" sz="2000" dirty="0"/>
              <a:t> Реймса 19 </a:t>
            </a:r>
            <a:r>
              <a:rPr lang="ru-RU" sz="2000" dirty="0" err="1"/>
              <a:t>травня</a:t>
            </a:r>
            <a:r>
              <a:rPr lang="ru-RU" sz="2000" dirty="0"/>
              <a:t> 1051 року </a:t>
            </a:r>
            <a:r>
              <a:rPr lang="ru-RU" sz="2000" dirty="0" err="1"/>
              <a:t>відбулося</a:t>
            </a:r>
            <a:r>
              <a:rPr lang="ru-RU" sz="2000" dirty="0"/>
              <a:t> </a:t>
            </a:r>
            <a:r>
              <a:rPr lang="ru-RU" sz="2000" dirty="0" err="1"/>
              <a:t>вінчання</a:t>
            </a:r>
            <a:r>
              <a:rPr lang="ru-RU" sz="2000" dirty="0"/>
              <a:t> та </a:t>
            </a:r>
            <a:r>
              <a:rPr lang="ru-RU" sz="2000" dirty="0" err="1"/>
              <a:t>коронування</a:t>
            </a:r>
            <a:r>
              <a:rPr lang="ru-RU" sz="2000" dirty="0"/>
              <a:t> Анни. </a:t>
            </a:r>
            <a:r>
              <a:rPr lang="ru-RU" sz="2000" dirty="0" err="1"/>
              <a:t>Тоді</a:t>
            </a:r>
            <a:r>
              <a:rPr lang="ru-RU" sz="2000" dirty="0"/>
              <a:t> вона </a:t>
            </a:r>
            <a:r>
              <a:rPr lang="ru-RU" sz="2000" dirty="0" err="1"/>
              <a:t>прийняла</a:t>
            </a:r>
            <a:r>
              <a:rPr lang="ru-RU" sz="2000" dirty="0"/>
              <a:t> латинство, і в другому </a:t>
            </a:r>
            <a:r>
              <a:rPr lang="ru-RU" sz="2000" dirty="0" err="1"/>
              <a:t>хрещенні</a:t>
            </a:r>
            <a:r>
              <a:rPr lang="ru-RU" sz="2000" dirty="0"/>
              <a:t> </a:t>
            </a:r>
            <a:r>
              <a:rPr lang="ru-RU" sz="2000" dirty="0" err="1"/>
              <a:t>дістала</a:t>
            </a:r>
            <a:r>
              <a:rPr lang="ru-RU" sz="2000" dirty="0"/>
              <a:t> </a:t>
            </a:r>
            <a:r>
              <a:rPr lang="ru-RU" sz="2000" dirty="0" err="1"/>
              <a:t>ім'я</a:t>
            </a:r>
            <a:r>
              <a:rPr lang="ru-RU" sz="2000" dirty="0"/>
              <a:t> </a:t>
            </a:r>
            <a:r>
              <a:rPr lang="ru-RU" sz="2000" dirty="0" err="1"/>
              <a:t>Аґнеси</a:t>
            </a:r>
            <a:r>
              <a:rPr lang="ru-RU" sz="2000" dirty="0"/>
              <a:t>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692696"/>
            <a:ext cx="36004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457" y="3645024"/>
            <a:ext cx="196185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313" y="3949172"/>
            <a:ext cx="2007222" cy="2604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524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9776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Анна Ярославна - королева Франции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692696"/>
            <a:ext cx="8496944" cy="5881142"/>
          </a:xfrm>
        </p:spPr>
      </p:pic>
    </p:spTree>
    <p:extLst>
      <p:ext uri="{BB962C8B-B14F-4D97-AF65-F5344CB8AC3E}">
        <p14:creationId xmlns:p14="http://schemas.microsoft.com/office/powerpoint/2010/main" val="2971448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218" y="1143000"/>
            <a:ext cx="2627606" cy="480628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В </a:t>
            </a:r>
            <a:r>
              <a:rPr lang="ru-RU" sz="1800" dirty="0" err="1" smtClean="0"/>
              <a:t>Франції</a:t>
            </a:r>
            <a:r>
              <a:rPr lang="ru-RU" sz="1800" smtClean="0"/>
              <a:t>  </a:t>
            </a:r>
            <a:r>
              <a:rPr lang="ru-RU" sz="1800" dirty="0"/>
              <a:t>2005 р. в м. </a:t>
            </a:r>
            <a:r>
              <a:rPr lang="ru-RU" sz="1800" dirty="0" err="1"/>
              <a:t>Санліс</a:t>
            </a:r>
            <a:r>
              <a:rPr lang="ru-RU" sz="1800" dirty="0"/>
              <a:t> </a:t>
            </a:r>
            <a:r>
              <a:rPr lang="ru-RU" sz="1800" dirty="0" err="1"/>
              <a:t>Анні</a:t>
            </a:r>
            <a:r>
              <a:rPr lang="ru-RU" sz="1800" dirty="0"/>
              <a:t> </a:t>
            </a:r>
            <a:r>
              <a:rPr lang="ru-RU" sz="1800" dirty="0" err="1"/>
              <a:t>Київській</a:t>
            </a:r>
            <a:r>
              <a:rPr lang="ru-RU" sz="1800" dirty="0"/>
              <a:t> </a:t>
            </a:r>
            <a:r>
              <a:rPr lang="ru-RU" sz="1800" dirty="0" err="1"/>
              <a:t>встановлено</a:t>
            </a:r>
            <a:r>
              <a:rPr lang="ru-RU" sz="1800" dirty="0"/>
              <a:t> </a:t>
            </a:r>
            <a:r>
              <a:rPr lang="ru-RU" sz="1800" dirty="0" err="1"/>
              <a:t>пам'ятник</a:t>
            </a:r>
            <a:r>
              <a:rPr lang="ru-RU" sz="1800" dirty="0"/>
              <a:t>...</a:t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692696"/>
            <a:ext cx="4248472" cy="588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2147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100</TotalTime>
  <Words>110</Words>
  <Application>Microsoft Office PowerPoint</Application>
  <PresentationFormat>Экран (4:3)</PresentationFormat>
  <Paragraphs>10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Городская</vt:lpstr>
      <vt:lpstr>Анна Ярославна – королева Франції</vt:lpstr>
      <vt:lpstr>А́нна Яросла́вна, Анна Київська (близько 1024 — після 1075) — середня дочка київського князя Ярослава Мудрого , друга дружина французького короля Генріха I, королева Франції і мати майбутнього короля Філіпа І.    </vt:lpstr>
      <vt:lpstr>Презентация PowerPoint</vt:lpstr>
      <vt:lpstr>Фреска із зображення дочок Ярослава Мудрого в Софіївському соборі </vt:lpstr>
      <vt:lpstr>Генріх І - король Франції</vt:lpstr>
      <vt:lpstr> У невеликому старому соборі Реймса 19 травня 1051 року відбулося вінчання та коронування Анни. Тоді вона прийняла латинство, і в другому хрещенні дістала ім'я Аґнеси.</vt:lpstr>
      <vt:lpstr>Презентация PowerPoint</vt:lpstr>
      <vt:lpstr>В Франції  2005 р. в м. Санліс Анні Київській встановлено пам'ятник...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Анна Ярославна – королева Франції</dc:title>
  <dc:creator>Vlada</dc:creator>
  <cp:lastModifiedBy>Vlada</cp:lastModifiedBy>
  <cp:revision>12</cp:revision>
  <dcterms:created xsi:type="dcterms:W3CDTF">2013-11-05T13:10:13Z</dcterms:created>
  <dcterms:modified xsi:type="dcterms:W3CDTF">2013-11-11T19:49:00Z</dcterms:modified>
</cp:coreProperties>
</file>