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5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8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9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3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4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6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A778-2E16-4B22-9CA9-6DD3006CB59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F868-9B96-4C61-A01A-6EF8B3093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84065">
            <a:off x="1246065" y="2732816"/>
            <a:ext cx="6192688" cy="1247307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Segoe Script" pitchFamily="34" charset="0"/>
              </a:rPr>
              <a:t>Олег </a:t>
            </a:r>
            <a:r>
              <a:rPr lang="ru-RU" i="1" dirty="0" err="1" smtClean="0">
                <a:latin typeface="Segoe Script" pitchFamily="34" charset="0"/>
              </a:rPr>
              <a:t>Ольжич</a:t>
            </a:r>
            <a:r>
              <a:rPr lang="ru-RU" i="1" dirty="0" smtClean="0">
                <a:latin typeface="Segoe Script" pitchFamily="34" charset="0"/>
              </a:rPr>
              <a:t/>
            </a:r>
            <a:br>
              <a:rPr lang="ru-RU" i="1" dirty="0" smtClean="0">
                <a:latin typeface="Segoe Script" pitchFamily="34" charset="0"/>
              </a:rPr>
            </a:br>
            <a:r>
              <a:rPr lang="ru-RU" i="1" dirty="0" smtClean="0">
                <a:latin typeface="Segoe Script" pitchFamily="34" charset="0"/>
              </a:rPr>
              <a:t>(1907-1944)</a:t>
            </a:r>
            <a:endParaRPr lang="ru-RU" i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76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795969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25 </a:t>
            </a:r>
            <a:r>
              <a:rPr lang="ru-RU" sz="2400" dirty="0" err="1"/>
              <a:t>травня</a:t>
            </a:r>
            <a:r>
              <a:rPr lang="ru-RU" sz="2400" dirty="0"/>
              <a:t> 1944 </a:t>
            </a:r>
            <a:r>
              <a:rPr lang="ru-RU" sz="2400" dirty="0" err="1"/>
              <a:t>заарештований</a:t>
            </a:r>
            <a:r>
              <a:rPr lang="ru-RU" sz="2400" dirty="0"/>
              <a:t> гестапо у </a:t>
            </a:r>
            <a:r>
              <a:rPr lang="ru-RU" sz="2400" dirty="0" err="1"/>
              <a:t>Львові</a:t>
            </a:r>
            <a:r>
              <a:rPr lang="ru-RU" sz="2400" dirty="0"/>
              <a:t>.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ув'язнений</a:t>
            </a:r>
            <a:r>
              <a:rPr lang="ru-RU" sz="2400" dirty="0"/>
              <a:t> у </a:t>
            </a:r>
            <a:r>
              <a:rPr lang="ru-RU" sz="2400" dirty="0" err="1"/>
              <a:t>Целенбау</a:t>
            </a:r>
            <a:r>
              <a:rPr lang="ru-RU" sz="2400" dirty="0"/>
              <a:t> — </a:t>
            </a:r>
            <a:r>
              <a:rPr lang="ru-RU" sz="2400" dirty="0" err="1"/>
              <a:t>окремому</a:t>
            </a:r>
            <a:r>
              <a:rPr lang="ru-RU" sz="2400" dirty="0"/>
              <a:t> </a:t>
            </a:r>
            <a:r>
              <a:rPr lang="ru-RU" sz="2400" dirty="0" err="1"/>
              <a:t>блоці</a:t>
            </a:r>
            <a:r>
              <a:rPr lang="ru-RU" sz="2400" dirty="0"/>
              <a:t> для особливо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в'язнів</a:t>
            </a:r>
            <a:r>
              <a:rPr lang="ru-RU" sz="2400" dirty="0"/>
              <a:t> на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концентраційного</a:t>
            </a:r>
            <a:r>
              <a:rPr lang="ru-RU" sz="2400" dirty="0"/>
              <a:t> табору </a:t>
            </a:r>
            <a:r>
              <a:rPr lang="ru-RU" sz="2400" dirty="0" err="1"/>
              <a:t>Заксенгаузен</a:t>
            </a:r>
            <a:r>
              <a:rPr lang="ru-RU" sz="2400" dirty="0"/>
              <a:t>. </a:t>
            </a:r>
            <a:r>
              <a:rPr lang="ru-RU" sz="2400" dirty="0" err="1"/>
              <a:t>Загинув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чергового</a:t>
            </a:r>
            <a:r>
              <a:rPr lang="ru-RU" sz="2400" dirty="0"/>
              <a:t> </a:t>
            </a:r>
            <a:r>
              <a:rPr lang="ru-RU" sz="2400" dirty="0" err="1"/>
              <a:t>допиту</a:t>
            </a:r>
            <a:r>
              <a:rPr lang="ru-RU" sz="2400" dirty="0"/>
              <a:t> в </a:t>
            </a:r>
            <a:r>
              <a:rPr lang="ru-RU" sz="2400" dirty="0" err="1"/>
              <a:t>ніч</a:t>
            </a:r>
            <a:r>
              <a:rPr lang="ru-RU" sz="2400" dirty="0"/>
              <a:t> з 9 на 10 </a:t>
            </a:r>
            <a:r>
              <a:rPr lang="ru-RU" sz="2400" dirty="0" err="1"/>
              <a:t>червня</a:t>
            </a:r>
            <a:r>
              <a:rPr lang="ru-RU" sz="2400" dirty="0"/>
              <a:t> 1944, </a:t>
            </a:r>
            <a:r>
              <a:rPr lang="ru-RU" sz="2400" dirty="0" err="1"/>
              <a:t>закатований</a:t>
            </a:r>
            <a:r>
              <a:rPr lang="ru-RU" sz="2400" dirty="0"/>
              <a:t> </a:t>
            </a:r>
            <a:r>
              <a:rPr lang="ru-RU" sz="2400" dirty="0" err="1" smtClean="0"/>
              <a:t>гестапівською</a:t>
            </a:r>
            <a:r>
              <a:rPr lang="ru-RU" sz="2400" dirty="0"/>
              <a:t> </a:t>
            </a:r>
            <a:r>
              <a:rPr lang="ru-RU" sz="2400" dirty="0" err="1" smtClean="0"/>
              <a:t>трійкою</a:t>
            </a:r>
            <a:r>
              <a:rPr lang="ru-RU" sz="2400" dirty="0" smtClean="0"/>
              <a:t> </a:t>
            </a:r>
            <a:r>
              <a:rPr lang="ru-RU" sz="2400" dirty="0"/>
              <a:t>(Вольф, </a:t>
            </a:r>
            <a:r>
              <a:rPr lang="ru-RU" sz="2400" dirty="0" err="1"/>
              <a:t>Вірзінг</a:t>
            </a:r>
            <a:r>
              <a:rPr lang="ru-RU" sz="2400" dirty="0"/>
              <a:t>, Шульц).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448272" cy="4419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522920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/>
              <a:t>Меморіальна</a:t>
            </a:r>
            <a:r>
              <a:rPr lang="ru-RU" sz="1600" i="1" dirty="0"/>
              <a:t> </a:t>
            </a:r>
            <a:r>
              <a:rPr lang="ru-RU" sz="1600" i="1" dirty="0" err="1"/>
              <a:t>дошка</a:t>
            </a:r>
            <a:r>
              <a:rPr lang="ru-RU" sz="1600" i="1" dirty="0"/>
              <a:t> на </a:t>
            </a:r>
            <a:r>
              <a:rPr lang="ru-RU" sz="1600" i="1" dirty="0" err="1"/>
              <a:t>будинку</a:t>
            </a:r>
            <a:r>
              <a:rPr lang="ru-RU" sz="1600" i="1" dirty="0"/>
              <a:t> у </a:t>
            </a:r>
            <a:r>
              <a:rPr lang="ru-RU" sz="1600" i="1" dirty="0" err="1"/>
              <a:t>Києві</a:t>
            </a:r>
            <a:r>
              <a:rPr lang="ru-RU" sz="1600" i="1" dirty="0"/>
              <a:t>, де у 1941–1942 роках жив Олег </a:t>
            </a:r>
            <a:r>
              <a:rPr lang="ru-RU" sz="1600" i="1" dirty="0" err="1"/>
              <a:t>Ольжич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7167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393863" cy="4344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8757" y="327352"/>
            <a:ext cx="335918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Народився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 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Житомир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і.</a:t>
            </a:r>
          </a:p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відомий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поет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письменник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Олександр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Іванович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Кандиба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псевдонім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Олександр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Олесь),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 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Віра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Антонівна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Свадковська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гімназійна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вчителька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Родина в 1912–1919 жила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заможно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мешкала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дохідному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будинку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Файбишенко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будові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вул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Антоновича.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Будинок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вцілів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але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перебуває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аварійному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04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30243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1919–1923 </a:t>
            </a:r>
            <a:r>
              <a:rPr lang="ru-RU" dirty="0" err="1"/>
              <a:t>здобував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в </a:t>
            </a:r>
            <a:r>
              <a:rPr lang="ru-RU" dirty="0" err="1"/>
              <a:t>трудовій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мешкаючи</a:t>
            </a:r>
            <a:r>
              <a:rPr lang="ru-RU" dirty="0"/>
              <a:t> в </a:t>
            </a:r>
            <a:r>
              <a:rPr lang="ru-RU" dirty="0" err="1" smtClean="0"/>
              <a:t>Пущі-Водиці</a:t>
            </a:r>
            <a:r>
              <a:rPr lang="ru-RU" dirty="0"/>
              <a:t> </a:t>
            </a:r>
            <a:r>
              <a:rPr lang="ru-RU" dirty="0" err="1"/>
              <a:t>поблизу</a:t>
            </a:r>
            <a:r>
              <a:rPr lang="ru-RU" dirty="0"/>
              <a:t> </a:t>
            </a:r>
            <a:r>
              <a:rPr lang="ru-RU" dirty="0" err="1"/>
              <a:t>Києва</a:t>
            </a:r>
            <a:r>
              <a:rPr lang="ru-RU" dirty="0"/>
              <a:t>, але 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 </a:t>
            </a:r>
            <a:r>
              <a:rPr lang="ru-RU" dirty="0" err="1"/>
              <a:t>Празі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1922 </a:t>
            </a:r>
            <a:r>
              <a:rPr lang="ru-RU" dirty="0" err="1"/>
              <a:t>він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виїздить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у </a:t>
            </a:r>
            <a:r>
              <a:rPr lang="ru-RU" dirty="0" err="1"/>
              <a:t>Берлін</a:t>
            </a:r>
            <a:r>
              <a:rPr lang="ru-RU" dirty="0"/>
              <a:t>, де 3 </a:t>
            </a:r>
            <a:r>
              <a:rPr lang="ru-RU" dirty="0" err="1"/>
              <a:t>січня</a:t>
            </a:r>
            <a:r>
              <a:rPr lang="ru-RU" dirty="0"/>
              <a:t> 1923 року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зустрівся</a:t>
            </a:r>
            <a:r>
              <a:rPr lang="ru-RU" dirty="0"/>
              <a:t> з </a:t>
            </a:r>
            <a:r>
              <a:rPr lang="ru-RU" dirty="0" err="1"/>
              <a:t>батьком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у лютому 1919 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поспіхом</a:t>
            </a:r>
            <a:r>
              <a:rPr lang="ru-RU" dirty="0"/>
              <a:t> </a:t>
            </a:r>
            <a:r>
              <a:rPr lang="ru-RU" dirty="0" err="1"/>
              <a:t>емігрувати</a:t>
            </a:r>
            <a:r>
              <a:rPr lang="ru-RU" dirty="0"/>
              <a:t> до </a:t>
            </a:r>
            <a:r>
              <a:rPr lang="ru-RU" dirty="0" err="1"/>
              <a:t>Австрії</a:t>
            </a:r>
            <a:r>
              <a:rPr lang="ru-RU" dirty="0"/>
              <a:t>, </a:t>
            </a:r>
            <a:r>
              <a:rPr lang="ru-RU" dirty="0" err="1"/>
              <a:t>користуючись</a:t>
            </a:r>
            <a:r>
              <a:rPr lang="ru-RU" dirty="0"/>
              <a:t> </a:t>
            </a:r>
            <a:r>
              <a:rPr lang="ru-RU" dirty="0" err="1"/>
              <a:t>придбаним</a:t>
            </a:r>
            <a:r>
              <a:rPr lang="ru-RU" dirty="0"/>
              <a:t> </a:t>
            </a:r>
            <a:r>
              <a:rPr lang="ru-RU" dirty="0" err="1"/>
              <a:t>дипломатичним</a:t>
            </a:r>
            <a:r>
              <a:rPr lang="ru-RU" dirty="0"/>
              <a:t> паспортом з </a:t>
            </a:r>
            <a:r>
              <a:rPr lang="ru-RU" dirty="0" err="1"/>
              <a:t>повноваженням</a:t>
            </a:r>
            <a:r>
              <a:rPr lang="ru-RU" dirty="0"/>
              <a:t> </a:t>
            </a:r>
            <a:r>
              <a:rPr lang="ru-RU" dirty="0" err="1"/>
              <a:t>аташе</a:t>
            </a:r>
            <a:r>
              <a:rPr lang="ru-RU" dirty="0"/>
              <a:t> по </a:t>
            </a:r>
            <a:r>
              <a:rPr lang="ru-RU" dirty="0" err="1"/>
              <a:t>культурі</a:t>
            </a:r>
            <a:r>
              <a:rPr lang="ru-RU" dirty="0"/>
              <a:t> при </a:t>
            </a:r>
            <a:r>
              <a:rPr lang="ru-RU" dirty="0" err="1"/>
              <a:t>консульстві</a:t>
            </a:r>
            <a:r>
              <a:rPr lang="ru-RU" dirty="0"/>
              <a:t> УНР </a:t>
            </a:r>
            <a:r>
              <a:rPr lang="ru-RU" dirty="0" smtClean="0"/>
              <a:t>у </a:t>
            </a:r>
            <a:r>
              <a:rPr lang="ru-RU" dirty="0" err="1" smtClean="0"/>
              <a:t>Будапешті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76470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1923 року родина </a:t>
            </a:r>
            <a:r>
              <a:rPr lang="ru-RU" dirty="0" err="1" smtClean="0"/>
              <a:t>Кандиб</a:t>
            </a:r>
            <a:r>
              <a:rPr lang="ru-RU" dirty="0" smtClean="0"/>
              <a:t> </a:t>
            </a:r>
            <a:r>
              <a:rPr lang="ru-RU" dirty="0" err="1" smtClean="0"/>
              <a:t>переїхала</a:t>
            </a:r>
            <a:r>
              <a:rPr lang="ru-RU" dirty="0" smtClean="0"/>
              <a:t> до Праги. </a:t>
            </a:r>
            <a:r>
              <a:rPr lang="ru-RU" dirty="0" err="1" smtClean="0"/>
              <a:t>Влітку</a:t>
            </a:r>
            <a:r>
              <a:rPr lang="ru-RU" dirty="0" smtClean="0"/>
              <a:t> - до </a:t>
            </a:r>
            <a:r>
              <a:rPr lang="ru-RU" dirty="0" err="1" smtClean="0"/>
              <a:t>Ржевниців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— до </a:t>
            </a:r>
            <a:r>
              <a:rPr lang="ru-RU" dirty="0" err="1" smtClean="0"/>
              <a:t>Горніх</a:t>
            </a:r>
            <a:r>
              <a:rPr lang="ru-RU" dirty="0" smtClean="0"/>
              <a:t> </a:t>
            </a:r>
            <a:r>
              <a:rPr lang="ru-RU" dirty="0" err="1" smtClean="0"/>
              <a:t>Черношинець</a:t>
            </a:r>
            <a:r>
              <a:rPr lang="ru-RU" dirty="0" smtClean="0"/>
              <a:t>. </a:t>
            </a:r>
            <a:r>
              <a:rPr lang="ru-RU" dirty="0" err="1" smtClean="0"/>
              <a:t>Восени</a:t>
            </a:r>
            <a:r>
              <a:rPr lang="ru-RU" dirty="0" smtClean="0"/>
              <a:t> 1923 Олег разом з </a:t>
            </a:r>
            <a:r>
              <a:rPr lang="ru-RU" dirty="0" err="1" smtClean="0"/>
              <a:t>матір'ю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Праги.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в Горних </a:t>
            </a:r>
            <a:r>
              <a:rPr lang="ru-RU" dirty="0" err="1" smtClean="0"/>
              <a:t>Черношинцях</a:t>
            </a:r>
            <a:r>
              <a:rPr lang="ru-RU" dirty="0" smtClean="0"/>
              <a:t>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організував</a:t>
            </a:r>
            <a:r>
              <a:rPr lang="ru-RU" dirty="0" smtClean="0"/>
              <a:t> </a:t>
            </a:r>
            <a:r>
              <a:rPr lang="ru-RU" dirty="0" err="1" smtClean="0"/>
              <a:t>гурток</a:t>
            </a:r>
            <a:r>
              <a:rPr lang="ru-RU" dirty="0" smtClean="0"/>
              <a:t> з </a:t>
            </a:r>
            <a:r>
              <a:rPr lang="ru-RU" dirty="0" err="1" smtClean="0"/>
              <a:t>науковців</a:t>
            </a:r>
            <a:r>
              <a:rPr lang="ru-RU" dirty="0" smtClean="0"/>
              <a:t>, </a:t>
            </a:r>
            <a:r>
              <a:rPr lang="ru-RU" dirty="0" err="1" smtClean="0"/>
              <a:t>поетів</a:t>
            </a:r>
            <a:r>
              <a:rPr lang="ru-RU" dirty="0" smtClean="0"/>
              <a:t> та </a:t>
            </a:r>
            <a:r>
              <a:rPr lang="ru-RU" dirty="0" err="1" smtClean="0"/>
              <a:t>письменників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3354823"/>
            <a:ext cx="2376264" cy="3041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50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Олег </a:t>
            </a:r>
            <a:r>
              <a:rPr lang="ru-RU" sz="2000" dirty="0" err="1"/>
              <a:t>записується</a:t>
            </a:r>
            <a:r>
              <a:rPr lang="ru-RU" sz="2000" dirty="0"/>
              <a:t> </a:t>
            </a:r>
            <a:r>
              <a:rPr lang="ru-RU" sz="2000" dirty="0" err="1"/>
              <a:t>слухачем</a:t>
            </a:r>
            <a:r>
              <a:rPr lang="ru-RU" sz="2000" dirty="0"/>
              <a:t> на </a:t>
            </a:r>
            <a:r>
              <a:rPr lang="ru-RU" sz="2000" dirty="0" err="1"/>
              <a:t>літературно-історичний</a:t>
            </a:r>
            <a:r>
              <a:rPr lang="ru-RU" sz="2000" dirty="0"/>
              <a:t> </a:t>
            </a:r>
            <a:r>
              <a:rPr lang="ru-RU" sz="2000" dirty="0" err="1"/>
              <a:t>відділ</a:t>
            </a:r>
            <a:r>
              <a:rPr lang="ru-RU" sz="2000" dirty="0"/>
              <a:t> 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</a:t>
            </a:r>
            <a:r>
              <a:rPr lang="ru-RU" sz="2000" dirty="0" err="1"/>
              <a:t>Драгоманова</a:t>
            </a:r>
            <a:r>
              <a:rPr lang="ru-RU" sz="2000" dirty="0"/>
              <a:t> в </a:t>
            </a:r>
            <a:r>
              <a:rPr lang="ru-RU" sz="2000" dirty="0" err="1"/>
              <a:t>Празі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інститут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заснований</a:t>
            </a:r>
            <a:r>
              <a:rPr lang="ru-RU" sz="2000" dirty="0"/>
              <a:t> </a:t>
            </a:r>
            <a:r>
              <a:rPr lang="ru-RU" sz="2000" dirty="0" err="1"/>
              <a:t>влітку</a:t>
            </a:r>
            <a:r>
              <a:rPr lang="ru-RU" sz="2000" dirty="0"/>
              <a:t> 1923 року </a:t>
            </a:r>
            <a:r>
              <a:rPr lang="ru-RU" sz="2000" dirty="0" err="1"/>
              <a:t>Українським</a:t>
            </a:r>
            <a:r>
              <a:rPr lang="ru-RU" sz="2000" dirty="0"/>
              <a:t> </a:t>
            </a:r>
            <a:r>
              <a:rPr lang="ru-RU" sz="2000" dirty="0" err="1"/>
              <a:t>Громадським</a:t>
            </a:r>
            <a:r>
              <a:rPr lang="ru-RU" sz="2000" dirty="0"/>
              <a:t> </a:t>
            </a:r>
            <a:r>
              <a:rPr lang="ru-RU" sz="2000" dirty="0" err="1"/>
              <a:t>Комітетом</a:t>
            </a:r>
            <a:r>
              <a:rPr lang="ru-RU" sz="2000" dirty="0"/>
              <a:t> і до </a:t>
            </a:r>
            <a:r>
              <a:rPr lang="ru-RU" sz="2000" dirty="0" err="1"/>
              <a:t>нього</a:t>
            </a:r>
            <a:r>
              <a:rPr lang="ru-RU" sz="2000" dirty="0"/>
              <a:t> брали </a:t>
            </a:r>
            <a:r>
              <a:rPr lang="ru-RU" sz="2000" dirty="0" err="1"/>
              <a:t>всіх</a:t>
            </a:r>
            <a:r>
              <a:rPr lang="ru-RU" sz="2000" dirty="0"/>
              <a:t> охочих.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підтвердили</a:t>
            </a:r>
            <a:r>
              <a:rPr lang="ru-RU" sz="2000" dirty="0"/>
              <a:t> б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, не </a:t>
            </a:r>
            <a:r>
              <a:rPr lang="ru-RU" sz="2000" dirty="0" err="1"/>
              <a:t>збереглися</a:t>
            </a:r>
            <a:r>
              <a:rPr lang="ru-RU" sz="2000" dirty="0"/>
              <a:t>. </a:t>
            </a:r>
            <a:r>
              <a:rPr lang="ru-RU" sz="2000" dirty="0" err="1"/>
              <a:t>Одночасно</a:t>
            </a:r>
            <a:r>
              <a:rPr lang="ru-RU" sz="2000" dirty="0"/>
              <a:t> юнак </a:t>
            </a:r>
            <a:r>
              <a:rPr lang="ru-RU" sz="2000" dirty="0" err="1"/>
              <a:t>записується</a:t>
            </a:r>
            <a:r>
              <a:rPr lang="ru-RU" sz="2000" dirty="0"/>
              <a:t> на </a:t>
            </a:r>
            <a:r>
              <a:rPr lang="ru-RU" sz="2000" dirty="0" err="1"/>
              <a:t>лекції</a:t>
            </a:r>
            <a:r>
              <a:rPr lang="ru-RU" sz="2000" dirty="0"/>
              <a:t> в </a:t>
            </a:r>
            <a:r>
              <a:rPr lang="ru-RU" sz="2000" dirty="0" err="1"/>
              <a:t>Український</a:t>
            </a:r>
            <a:r>
              <a:rPr lang="ru-RU" sz="2000" dirty="0"/>
              <a:t> </a:t>
            </a:r>
            <a:r>
              <a:rPr lang="ru-RU" sz="2000" dirty="0" err="1"/>
              <a:t>вільний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. За </a:t>
            </a:r>
            <a:r>
              <a:rPr lang="ru-RU" sz="2000" dirty="0" err="1"/>
              <a:t>непідтвердженими</a:t>
            </a:r>
            <a:r>
              <a:rPr lang="ru-RU" sz="2000" dirty="0"/>
              <a:t> </a:t>
            </a:r>
            <a:r>
              <a:rPr lang="ru-RU" sz="2000" dirty="0" err="1"/>
              <a:t>даними</a:t>
            </a:r>
            <a:r>
              <a:rPr lang="ru-RU" sz="2000" dirty="0"/>
              <a:t> в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засновників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батько</a:t>
            </a:r>
            <a:r>
              <a:rPr lang="ru-RU" sz="2000" dirty="0"/>
              <a:t> </a:t>
            </a:r>
            <a:r>
              <a:rPr lang="ru-RU" sz="2000" dirty="0" err="1"/>
              <a:t>Олександр</a:t>
            </a:r>
            <a:r>
              <a:rPr lang="ru-RU" sz="2000" dirty="0"/>
              <a:t> </a:t>
            </a:r>
            <a:r>
              <a:rPr lang="ru-RU" sz="2000" dirty="0" smtClean="0"/>
              <a:t>Олесь.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34108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Олег </a:t>
            </a:r>
            <a:r>
              <a:rPr lang="ru-RU" dirty="0" err="1" smtClean="0"/>
              <a:t>Кандиба</a:t>
            </a:r>
            <a:r>
              <a:rPr lang="ru-RU" dirty="0" smtClean="0"/>
              <a:t> </a:t>
            </a:r>
            <a:r>
              <a:rPr lang="ru-RU" dirty="0" err="1" smtClean="0"/>
              <a:t>поступає</a:t>
            </a:r>
            <a:r>
              <a:rPr lang="ru-RU" dirty="0" smtClean="0"/>
              <a:t> на </a:t>
            </a:r>
            <a:r>
              <a:rPr lang="ru-RU" dirty="0" err="1" smtClean="0"/>
              <a:t>платні</a:t>
            </a:r>
            <a:r>
              <a:rPr lang="ru-RU" dirty="0" smtClean="0"/>
              <a:t> </a:t>
            </a:r>
            <a:r>
              <a:rPr lang="ru-RU" dirty="0" err="1" smtClean="0"/>
              <a:t>річні</a:t>
            </a:r>
            <a:r>
              <a:rPr lang="ru-RU" dirty="0" smtClean="0"/>
              <a:t> </a:t>
            </a:r>
            <a:r>
              <a:rPr lang="ru-RU" dirty="0" err="1" smtClean="0"/>
              <a:t>матуральні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 в </a:t>
            </a:r>
            <a:r>
              <a:rPr lang="ru-RU" dirty="0" err="1" smtClean="0"/>
              <a:t>Празі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закінчує</a:t>
            </a:r>
            <a:r>
              <a:rPr lang="ru-RU" dirty="0" smtClean="0"/>
              <a:t> 11 </a:t>
            </a:r>
            <a:r>
              <a:rPr lang="ru-RU" dirty="0" err="1" smtClean="0"/>
              <a:t>грудня</a:t>
            </a:r>
            <a:r>
              <a:rPr lang="ru-RU" dirty="0" smtClean="0"/>
              <a:t> 1924 з </a:t>
            </a:r>
            <a:r>
              <a:rPr lang="ru-RU" dirty="0" err="1" smtClean="0"/>
              <a:t>відзнакою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надавало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записатись</a:t>
            </a:r>
            <a:r>
              <a:rPr lang="ru-RU" dirty="0" smtClean="0"/>
              <a:t> </a:t>
            </a:r>
            <a:r>
              <a:rPr lang="ru-RU" dirty="0" err="1" smtClean="0"/>
              <a:t>вільним</a:t>
            </a:r>
            <a:r>
              <a:rPr lang="ru-RU" dirty="0" smtClean="0"/>
              <a:t> </a:t>
            </a:r>
            <a:r>
              <a:rPr lang="ru-RU" dirty="0" err="1" smtClean="0"/>
              <a:t>слухачем</a:t>
            </a:r>
            <a:r>
              <a:rPr lang="ru-RU" dirty="0" smtClean="0"/>
              <a:t> на </a:t>
            </a:r>
            <a:r>
              <a:rPr lang="ru-RU" dirty="0" err="1" smtClean="0"/>
              <a:t>безкоштовній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у будь-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навчальний</a:t>
            </a:r>
            <a:r>
              <a:rPr lang="ru-RU" dirty="0" smtClean="0"/>
              <a:t> заклад.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04829"/>
            <a:ext cx="3984079" cy="272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2193032" cy="32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162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00" y="47667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Документи</a:t>
            </a:r>
            <a:r>
              <a:rPr lang="ru-RU" dirty="0"/>
              <a:t> студента </a:t>
            </a:r>
            <a:r>
              <a:rPr lang="ru-RU" dirty="0" err="1"/>
              <a:t>Кандиби</a:t>
            </a:r>
            <a:r>
              <a:rPr lang="ru-RU" dirty="0"/>
              <a:t> не </a:t>
            </a:r>
            <a:r>
              <a:rPr lang="ru-RU" dirty="0" err="1"/>
              <a:t>збереглися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лишилися</a:t>
            </a:r>
            <a:r>
              <a:rPr lang="ru-RU" dirty="0"/>
              <a:t> </a:t>
            </a:r>
            <a:r>
              <a:rPr lang="ru-RU" dirty="0" err="1"/>
              <a:t>спогади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та </a:t>
            </a:r>
            <a:r>
              <a:rPr lang="ru-RU" dirty="0" err="1"/>
              <a:t>колег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Л. </a:t>
            </a:r>
            <a:r>
              <a:rPr lang="ru-RU" dirty="0" err="1"/>
              <a:t>Винар</a:t>
            </a:r>
            <a:r>
              <a:rPr lang="ru-RU" dirty="0"/>
              <a:t> </a:t>
            </a:r>
            <a:r>
              <a:rPr lang="ru-RU" dirty="0" err="1"/>
              <a:t>віднайшов</a:t>
            </a:r>
            <a:r>
              <a:rPr lang="ru-RU" dirty="0"/>
              <a:t> </a:t>
            </a:r>
            <a:r>
              <a:rPr lang="ru-RU" dirty="0" err="1"/>
              <a:t>конспекти</a:t>
            </a:r>
            <a:r>
              <a:rPr lang="ru-RU" dirty="0"/>
              <a:t> О. </a:t>
            </a:r>
            <a:r>
              <a:rPr lang="ru-RU" dirty="0" err="1"/>
              <a:t>Ольжича</a:t>
            </a:r>
            <a:r>
              <a:rPr lang="ru-RU" dirty="0"/>
              <a:t> занять з </a:t>
            </a:r>
            <a:r>
              <a:rPr lang="ru-RU" dirty="0" err="1"/>
              <a:t>археології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проводив проф. Вадим </a:t>
            </a:r>
            <a:r>
              <a:rPr lang="ru-RU" dirty="0" err="1" smtClean="0"/>
              <a:t>Щербаківський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err="1"/>
              <a:t>Тоді</a:t>
            </a:r>
            <a:r>
              <a:rPr lang="ru-RU" dirty="0"/>
              <a:t> ж </a:t>
            </a:r>
            <a:r>
              <a:rPr lang="ru-RU" dirty="0" err="1"/>
              <a:t>записався</a:t>
            </a:r>
            <a:r>
              <a:rPr lang="ru-RU" dirty="0"/>
              <a:t> </a:t>
            </a:r>
            <a:r>
              <a:rPr lang="ru-RU" dirty="0" err="1"/>
              <a:t>вільним</a:t>
            </a:r>
            <a:r>
              <a:rPr lang="ru-RU" dirty="0"/>
              <a:t> </a:t>
            </a:r>
            <a:r>
              <a:rPr lang="ru-RU" dirty="0" err="1"/>
              <a:t>слухачем</a:t>
            </a:r>
            <a:r>
              <a:rPr lang="ru-RU" dirty="0"/>
              <a:t>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smtClean="0"/>
              <a:t>факультету </a:t>
            </a:r>
            <a:r>
              <a:rPr lang="ru-RU" dirty="0" err="1" smtClean="0"/>
              <a:t>Карлового</a:t>
            </a:r>
            <a:r>
              <a:rPr lang="ru-RU" dirty="0" smtClean="0"/>
              <a:t> </a:t>
            </a:r>
            <a:r>
              <a:rPr lang="ru-RU" dirty="0" err="1"/>
              <a:t>університету</a:t>
            </a:r>
            <a:r>
              <a:rPr lang="ru-RU" dirty="0"/>
              <a:t> в </a:t>
            </a:r>
            <a:r>
              <a:rPr lang="ru-RU" dirty="0" err="1"/>
              <a:t>Празі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92" y="5733256"/>
            <a:ext cx="90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Влітку</a:t>
            </a:r>
            <a:r>
              <a:rPr lang="ru-RU" dirty="0" smtClean="0"/>
              <a:t> 1926 року, </a:t>
            </a:r>
            <a:r>
              <a:rPr lang="ru-RU" dirty="0" err="1" smtClean="0"/>
              <a:t>склавши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іспити</a:t>
            </a:r>
            <a:r>
              <a:rPr lang="ru-RU" dirty="0" smtClean="0"/>
              <a:t> по </a:t>
            </a:r>
            <a:r>
              <a:rPr lang="ru-RU" dirty="0" err="1" smtClean="0"/>
              <a:t>латині</a:t>
            </a:r>
            <a:r>
              <a:rPr lang="ru-RU" dirty="0" smtClean="0"/>
              <a:t>, став </a:t>
            </a:r>
            <a:r>
              <a:rPr lang="ru-RU" dirty="0" err="1" smtClean="0"/>
              <a:t>звичайним</a:t>
            </a:r>
            <a:r>
              <a:rPr lang="ru-RU" dirty="0" smtClean="0"/>
              <a:t> студентом </a:t>
            </a:r>
            <a:r>
              <a:rPr lang="ru-RU" dirty="0" err="1" smtClean="0"/>
              <a:t>університету</a:t>
            </a:r>
            <a:r>
              <a:rPr lang="ru-RU" dirty="0" smtClean="0"/>
              <a:t>. Будучи студентом (1928) </a:t>
            </a:r>
            <a:r>
              <a:rPr lang="ru-RU" dirty="0" err="1" smtClean="0"/>
              <a:t>отримав</a:t>
            </a:r>
            <a:r>
              <a:rPr lang="ru-RU" dirty="0" smtClean="0"/>
              <a:t> грант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Шевченка</a:t>
            </a:r>
            <a:r>
              <a:rPr lang="ru-RU" dirty="0" smtClean="0"/>
              <a:t> у </a:t>
            </a:r>
            <a:r>
              <a:rPr lang="ru-RU" dirty="0" err="1" smtClean="0"/>
              <a:t>Львові</a:t>
            </a:r>
            <a:r>
              <a:rPr lang="ru-RU" dirty="0" smtClean="0"/>
              <a:t> на </a:t>
            </a:r>
            <a:r>
              <a:rPr lang="ru-RU" dirty="0" err="1" smtClean="0"/>
              <a:t>експедицію</a:t>
            </a:r>
            <a:r>
              <a:rPr lang="ru-RU" dirty="0" smtClean="0"/>
              <a:t> в </a:t>
            </a:r>
            <a:r>
              <a:rPr lang="ru-RU" dirty="0" err="1" smtClean="0"/>
              <a:t>Більче</a:t>
            </a:r>
            <a:r>
              <a:rPr lang="ru-RU" dirty="0" smtClean="0"/>
              <a:t> Золоту.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86" y="2121361"/>
            <a:ext cx="2160240" cy="3215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52" y="2204863"/>
            <a:ext cx="2381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244" y="4869160"/>
            <a:ext cx="5688632" cy="1143000"/>
          </a:xfrm>
        </p:spPr>
        <p:txBody>
          <a:bodyPr>
            <a:normAutofit fontScale="9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2000" dirty="0" smtClean="0"/>
              <a:t>Роки </a:t>
            </a:r>
            <a:r>
              <a:rPr lang="ru-RU" sz="2000" dirty="0"/>
              <a:t>1941 до </a:t>
            </a:r>
            <a:r>
              <a:rPr lang="ru-RU" sz="2000" dirty="0" err="1"/>
              <a:t>травня</a:t>
            </a:r>
            <a:r>
              <a:rPr lang="ru-RU" sz="2000" dirty="0"/>
              <a:t> 1944 —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принагідної</a:t>
            </a:r>
            <a:r>
              <a:rPr lang="ru-RU" sz="2000" dirty="0"/>
              <a:t>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 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часі</a:t>
            </a:r>
            <a:r>
              <a:rPr lang="ru-RU" sz="2000" dirty="0"/>
              <a:t> О. </a:t>
            </a:r>
            <a:r>
              <a:rPr lang="ru-RU" sz="2000" dirty="0" err="1"/>
              <a:t>Кандиба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членом </a:t>
            </a:r>
            <a:r>
              <a:rPr lang="ru-RU" sz="2000" dirty="0" err="1"/>
              <a:t>Археологічної</a:t>
            </a:r>
            <a:r>
              <a:rPr lang="ru-RU" sz="2000" dirty="0"/>
              <a:t> </a:t>
            </a:r>
            <a:r>
              <a:rPr lang="ru-RU" sz="2000" dirty="0" err="1"/>
              <a:t>Комісії</a:t>
            </a:r>
            <a:r>
              <a:rPr lang="ru-RU" sz="2000" dirty="0"/>
              <a:t> НТШ (1941–1944), яку </a:t>
            </a:r>
            <a:r>
              <a:rPr lang="ru-RU" sz="2000" dirty="0" err="1"/>
              <a:t>очолював</a:t>
            </a:r>
            <a:r>
              <a:rPr lang="ru-RU" sz="2000" dirty="0"/>
              <a:t> Я. Пастернак. </a:t>
            </a:r>
            <a:r>
              <a:rPr lang="ru-RU" sz="2000" dirty="0" err="1"/>
              <a:t>Кандиба</a:t>
            </a:r>
            <a:r>
              <a:rPr lang="ru-RU" sz="2000" dirty="0"/>
              <a:t> </a:t>
            </a:r>
            <a:r>
              <a:rPr lang="ru-RU" sz="2000" dirty="0" err="1"/>
              <a:t>живе</a:t>
            </a:r>
            <a:r>
              <a:rPr lang="ru-RU" sz="2000" dirty="0"/>
              <a:t> в </a:t>
            </a:r>
            <a:r>
              <a:rPr lang="ru-RU" sz="2000" dirty="0" err="1" smtClean="0"/>
              <a:t>підпіллі</a:t>
            </a:r>
            <a:r>
              <a:rPr lang="ru-RU" sz="2000" dirty="0" smtClean="0"/>
              <a:t>, </a:t>
            </a:r>
            <a:r>
              <a:rPr lang="ru-RU" sz="2000" dirty="0"/>
              <a:t>але </a:t>
            </a:r>
            <a:r>
              <a:rPr lang="ru-RU" sz="2000" dirty="0" err="1"/>
              <a:t>рівночасно</a:t>
            </a:r>
            <a:r>
              <a:rPr lang="ru-RU" sz="2000" dirty="0"/>
              <a:t> </a:t>
            </a:r>
            <a:r>
              <a:rPr lang="ru-RU" sz="2000" dirty="0" err="1"/>
              <a:t>збирає</a:t>
            </a:r>
            <a:r>
              <a:rPr lang="ru-RU" sz="2000" dirty="0"/>
              <a:t> </a:t>
            </a:r>
            <a:r>
              <a:rPr lang="ru-RU" sz="2000" dirty="0" err="1"/>
              <a:t>історичні</a:t>
            </a:r>
            <a:r>
              <a:rPr lang="ru-RU" sz="2000" dirty="0"/>
              <a:t> і </a:t>
            </a:r>
            <a:r>
              <a:rPr lang="ru-RU" sz="2000" dirty="0" err="1"/>
              <a:t>фольклорні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, </a:t>
            </a:r>
            <a:r>
              <a:rPr lang="ru-RU" sz="2000" dirty="0" err="1"/>
              <a:t>співпрацює</a:t>
            </a:r>
            <a:r>
              <a:rPr lang="ru-RU" sz="2000" dirty="0"/>
              <a:t> з </a:t>
            </a:r>
            <a:r>
              <a:rPr lang="ru-RU" sz="2000" dirty="0" err="1"/>
              <a:t>українськими</a:t>
            </a:r>
            <a:r>
              <a:rPr lang="ru-RU" sz="2000" dirty="0"/>
              <a:t> </a:t>
            </a:r>
            <a:r>
              <a:rPr lang="ru-RU" sz="2000" dirty="0" err="1"/>
              <a:t>вченими</a:t>
            </a:r>
            <a:r>
              <a:rPr lang="ru-RU" sz="2000" dirty="0"/>
              <a:t> в </a:t>
            </a:r>
            <a:r>
              <a:rPr lang="ru-RU" sz="2000" dirty="0" err="1"/>
              <a:t>західній</a:t>
            </a:r>
            <a:r>
              <a:rPr lang="ru-RU" sz="2000" dirty="0"/>
              <a:t> і </a:t>
            </a:r>
            <a:r>
              <a:rPr lang="ru-RU" sz="2000" dirty="0" err="1"/>
              <a:t>східній</a:t>
            </a:r>
            <a:r>
              <a:rPr lang="ru-RU" sz="2000" dirty="0"/>
              <a:t> </a:t>
            </a:r>
            <a:r>
              <a:rPr lang="ru-RU" sz="2000" dirty="0" err="1"/>
              <a:t>Україні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2356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Роки 1925–1930 — роки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археологічних</a:t>
            </a:r>
            <a:r>
              <a:rPr lang="ru-RU" dirty="0"/>
              <a:t> </a:t>
            </a:r>
            <a:r>
              <a:rPr lang="ru-RU" dirty="0" err="1"/>
              <a:t>розкопок</a:t>
            </a:r>
            <a:r>
              <a:rPr lang="ru-RU" dirty="0"/>
              <a:t> у </a:t>
            </a:r>
            <a:r>
              <a:rPr lang="ru-RU" dirty="0" err="1"/>
              <a:t>Чехословаччині</a:t>
            </a:r>
            <a:r>
              <a:rPr lang="ru-RU" dirty="0"/>
              <a:t> і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5475" y="1484784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Роки </a:t>
            </a:r>
            <a:r>
              <a:rPr lang="ru-RU" dirty="0"/>
              <a:t>1931–1940 —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і </a:t>
            </a:r>
            <a:r>
              <a:rPr lang="ru-RU" dirty="0" err="1"/>
              <a:t>академічно-педагогічної</a:t>
            </a:r>
            <a:r>
              <a:rPr lang="ru-RU" dirty="0"/>
              <a:t> </a:t>
            </a:r>
            <a:r>
              <a:rPr lang="ru-RU" dirty="0" err="1"/>
              <a:t>діяльности</a:t>
            </a:r>
            <a:r>
              <a:rPr lang="ru-RU" dirty="0"/>
              <a:t> О. </a:t>
            </a:r>
            <a:r>
              <a:rPr lang="ru-RU" dirty="0" err="1"/>
              <a:t>Кандиби</a:t>
            </a:r>
            <a:r>
              <a:rPr lang="ru-RU" dirty="0"/>
              <a:t>, час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 в </a:t>
            </a:r>
            <a:r>
              <a:rPr lang="ru-RU" dirty="0" err="1"/>
              <a:t>різномовних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виданнях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кількарічної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Гарвардським</a:t>
            </a:r>
            <a:r>
              <a:rPr lang="ru-RU" dirty="0"/>
              <a:t> </a:t>
            </a:r>
            <a:r>
              <a:rPr lang="ru-RU" dirty="0" err="1"/>
              <a:t>університетом</a:t>
            </a:r>
            <a:r>
              <a:rPr lang="ru-RU" dirty="0"/>
              <a:t> і УВУ.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заходи 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в </a:t>
            </a:r>
            <a:r>
              <a:rPr lang="ru-RU" dirty="0" err="1"/>
              <a:t>Америці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7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1143000"/>
          </a:xfrm>
        </p:spPr>
        <p:txBody>
          <a:bodyPr>
            <a:noAutofit/>
          </a:bodyPr>
          <a:lstStyle/>
          <a:p>
            <a:r>
              <a:rPr lang="ru-RU" sz="2000" dirty="0" err="1"/>
              <a:t>Восени</a:t>
            </a:r>
            <a:r>
              <a:rPr lang="ru-RU" sz="2000" dirty="0"/>
              <a:t> 1930 </a:t>
            </a:r>
            <a:r>
              <a:rPr lang="ru-RU" sz="2000" dirty="0" err="1"/>
              <a:t>захистив</a:t>
            </a:r>
            <a:r>
              <a:rPr lang="ru-RU" sz="2000" dirty="0"/>
              <a:t> </a:t>
            </a:r>
            <a:r>
              <a:rPr lang="ru-RU" sz="2000" dirty="0" err="1"/>
              <a:t>дисертацію</a:t>
            </a:r>
            <a:r>
              <a:rPr lang="ru-RU" sz="2000" dirty="0"/>
              <a:t> на </a:t>
            </a:r>
            <a:r>
              <a:rPr lang="ru-RU" sz="2000" dirty="0" err="1"/>
              <a:t>звання</a:t>
            </a:r>
            <a:r>
              <a:rPr lang="ru-RU" sz="2000" dirty="0"/>
              <a:t> доктор </a:t>
            </a:r>
            <a:r>
              <a:rPr lang="ru-RU" sz="2000" dirty="0" err="1" smtClean="0"/>
              <a:t>філософії</a:t>
            </a:r>
            <a:r>
              <a:rPr lang="ru-RU" sz="2000" dirty="0" smtClean="0"/>
              <a:t> на </a:t>
            </a:r>
            <a:r>
              <a:rPr lang="ru-RU" sz="2000" dirty="0"/>
              <a:t>тему «</a:t>
            </a:r>
            <a:r>
              <a:rPr lang="ru-RU" sz="2000" dirty="0" err="1"/>
              <a:t>Неолітична</a:t>
            </a:r>
            <a:r>
              <a:rPr lang="ru-RU" sz="2000" dirty="0"/>
              <a:t> </a:t>
            </a:r>
            <a:r>
              <a:rPr lang="ru-RU" sz="2000" dirty="0" err="1"/>
              <a:t>мальована</a:t>
            </a:r>
            <a:r>
              <a:rPr lang="ru-RU" sz="2000" dirty="0"/>
              <a:t> </a:t>
            </a:r>
            <a:r>
              <a:rPr lang="ru-RU" sz="2000" dirty="0" err="1"/>
              <a:t>кераміка</a:t>
            </a:r>
            <a:r>
              <a:rPr lang="ru-RU" sz="2000" dirty="0"/>
              <a:t> </a:t>
            </a:r>
            <a:r>
              <a:rPr lang="ru-RU" sz="2000" dirty="0" err="1"/>
              <a:t>Галичини</a:t>
            </a:r>
            <a:r>
              <a:rPr lang="ru-RU" sz="2000" dirty="0"/>
              <a:t>».</a:t>
            </a:r>
            <a:br>
              <a:rPr lang="ru-RU" sz="2000" dirty="0"/>
            </a:br>
            <a:r>
              <a:rPr lang="ru-RU" sz="2000" dirty="0"/>
              <a:t>З </a:t>
            </a:r>
            <a:r>
              <a:rPr lang="ru-RU" sz="2000" dirty="0" err="1"/>
              <a:t>жовтня</a:t>
            </a:r>
            <a:r>
              <a:rPr lang="ru-RU" sz="2000" dirty="0"/>
              <a:t> 1930 по </a:t>
            </a:r>
            <a:r>
              <a:rPr lang="ru-RU" sz="2000" dirty="0" err="1"/>
              <a:t>травень</a:t>
            </a:r>
            <a:r>
              <a:rPr lang="ru-RU" sz="2000" dirty="0"/>
              <a:t> 1932 — </a:t>
            </a:r>
            <a:r>
              <a:rPr lang="ru-RU" sz="2000" dirty="0" err="1"/>
              <a:t>асистент</a:t>
            </a:r>
            <a:r>
              <a:rPr lang="ru-RU" sz="2000" dirty="0"/>
              <a:t> </a:t>
            </a:r>
            <a:r>
              <a:rPr lang="ru-RU" sz="2000" dirty="0" err="1"/>
              <a:t>кафедри</a:t>
            </a:r>
            <a:r>
              <a:rPr lang="ru-RU" sz="2000" dirty="0"/>
              <a:t> </a:t>
            </a:r>
            <a:r>
              <a:rPr lang="ru-RU" sz="2000" dirty="0" err="1"/>
              <a:t>археології</a:t>
            </a:r>
            <a:r>
              <a:rPr lang="ru-RU" sz="2000" dirty="0"/>
              <a:t> УВУ.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археологічному</a:t>
            </a:r>
            <a:r>
              <a:rPr lang="ru-RU" sz="2000" dirty="0"/>
              <a:t> </a:t>
            </a:r>
            <a:r>
              <a:rPr lang="ru-RU" sz="2000" dirty="0" err="1"/>
              <a:t>відділі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музею </a:t>
            </a:r>
            <a:r>
              <a:rPr lang="ru-RU" sz="2000" dirty="0" err="1"/>
              <a:t>Чехословаччини</a:t>
            </a:r>
            <a:r>
              <a:rPr lang="ru-RU" sz="2000" dirty="0"/>
              <a:t>. </a:t>
            </a:r>
            <a:r>
              <a:rPr lang="ru-RU" sz="2000" dirty="0" smtClean="0"/>
              <a:t>У лютому 1931 року О. </a:t>
            </a:r>
            <a:r>
              <a:rPr lang="ru-RU" sz="2000" dirty="0" err="1" smtClean="0"/>
              <a:t>Кандиба</a:t>
            </a:r>
            <a:r>
              <a:rPr lang="ru-RU" sz="2000" dirty="0" smtClean="0"/>
              <a:t> одержав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Слов'янського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Празі</a:t>
            </a:r>
            <a:r>
              <a:rPr lang="ru-RU" sz="2000" dirty="0" smtClean="0"/>
              <a:t> (</a:t>
            </a:r>
            <a:r>
              <a:rPr lang="en-US" sz="2000" dirty="0" err="1" smtClean="0"/>
              <a:t>Slovansky</a:t>
            </a:r>
            <a:r>
              <a:rPr lang="en-US" sz="2000" dirty="0" smtClean="0"/>
              <a:t> </a:t>
            </a:r>
            <a:r>
              <a:rPr lang="en-US" sz="2000" dirty="0" err="1" smtClean="0"/>
              <a:t>ustav</a:t>
            </a:r>
            <a:r>
              <a:rPr lang="en-US" sz="2000" dirty="0" smtClean="0"/>
              <a:t>) </a:t>
            </a:r>
            <a:r>
              <a:rPr lang="ru-RU" sz="2000" dirty="0" err="1" smtClean="0"/>
              <a:t>наукову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стипендію</a:t>
            </a:r>
            <a:r>
              <a:rPr lang="ru-RU" sz="2000" dirty="0" smtClean="0"/>
              <a:t> в </a:t>
            </a:r>
            <a:r>
              <a:rPr lang="ru-RU" sz="2000" dirty="0" err="1" smtClean="0"/>
              <a:t>сумі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чеських</a:t>
            </a:r>
            <a:r>
              <a:rPr lang="ru-RU" sz="2000" dirty="0" smtClean="0"/>
              <a:t> корон на </a:t>
            </a:r>
            <a:r>
              <a:rPr lang="ru-RU" sz="2000" dirty="0" err="1" smtClean="0"/>
              <a:t>студійну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подорож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Німеччину</a:t>
            </a:r>
            <a:r>
              <a:rPr lang="ru-RU" sz="2000" dirty="0" smtClean="0"/>
              <a:t> і </a:t>
            </a:r>
            <a:r>
              <a:rPr lang="ru-RU" sz="2000" dirty="0" err="1" smtClean="0"/>
              <a:t>Австрію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збирання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дальших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студій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неолітичної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кераміки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4248472" cy="318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20" y="3294167"/>
            <a:ext cx="2193032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30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6" y="908720"/>
            <a:ext cx="4896544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З </a:t>
            </a:r>
            <a:r>
              <a:rPr lang="ru-RU" sz="1800" dirty="0" err="1"/>
              <a:t>молодих</a:t>
            </a:r>
            <a:r>
              <a:rPr lang="ru-RU" sz="1800" dirty="0"/>
              <a:t> </a:t>
            </a:r>
            <a:r>
              <a:rPr lang="ru-RU" sz="1800" dirty="0" err="1"/>
              <a:t>літ</a:t>
            </a:r>
            <a:r>
              <a:rPr lang="ru-RU" sz="1800" dirty="0"/>
              <a:t> Олег </a:t>
            </a:r>
            <a:r>
              <a:rPr lang="ru-RU" sz="1800" dirty="0" err="1"/>
              <a:t>Кандиба</a:t>
            </a:r>
            <a:r>
              <a:rPr lang="ru-RU" sz="1800" dirty="0"/>
              <a:t> став </a:t>
            </a:r>
            <a:r>
              <a:rPr lang="ru-RU" sz="1800" dirty="0" err="1"/>
              <a:t>учасником</a:t>
            </a:r>
            <a:r>
              <a:rPr lang="ru-RU" sz="1800" dirty="0"/>
              <a:t> </a:t>
            </a:r>
            <a:r>
              <a:rPr lang="ru-RU" sz="1800" dirty="0" err="1"/>
              <a:t>українського</a:t>
            </a:r>
            <a:r>
              <a:rPr lang="ru-RU" sz="1800" dirty="0"/>
              <a:t> </a:t>
            </a:r>
            <a:r>
              <a:rPr lang="ru-RU" sz="1800" dirty="0" err="1"/>
              <a:t>націоналістичного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. </a:t>
            </a:r>
            <a:r>
              <a:rPr lang="ru-RU" sz="1800" dirty="0" smtClean="0"/>
              <a:t>У </a:t>
            </a:r>
            <a:r>
              <a:rPr lang="ru-RU" sz="1800" dirty="0"/>
              <a:t>1929 — член 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Націоналістів</a:t>
            </a:r>
            <a:r>
              <a:rPr lang="ru-RU" sz="1800" dirty="0"/>
              <a:t>. </a:t>
            </a:r>
            <a:r>
              <a:rPr lang="ru-RU" sz="1800" dirty="0" err="1"/>
              <a:t>Виконував</a:t>
            </a:r>
            <a:r>
              <a:rPr lang="ru-RU" sz="1800" dirty="0"/>
              <a:t> ряд </a:t>
            </a:r>
            <a:r>
              <a:rPr lang="ru-RU" sz="1800" dirty="0" err="1"/>
              <a:t>відповідальних</a:t>
            </a:r>
            <a:r>
              <a:rPr lang="ru-RU" sz="1800" dirty="0"/>
              <a:t> </a:t>
            </a:r>
            <a:r>
              <a:rPr lang="ru-RU" sz="1800" dirty="0" err="1"/>
              <a:t>завдань</a:t>
            </a:r>
            <a:r>
              <a:rPr lang="ru-RU" sz="1800" dirty="0"/>
              <a:t> Проводу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Націоналістів</a:t>
            </a:r>
            <a:r>
              <a:rPr lang="ru-RU" sz="1800" dirty="0"/>
              <a:t> ОУН, </a:t>
            </a:r>
            <a:r>
              <a:rPr lang="ru-RU" sz="1800" dirty="0" err="1"/>
              <a:t>особисто</a:t>
            </a:r>
            <a:r>
              <a:rPr lang="ru-RU" sz="1800" dirty="0"/>
              <a:t> </a:t>
            </a:r>
            <a:r>
              <a:rPr lang="ru-RU" sz="1800" dirty="0" err="1"/>
              <a:t>Євгена</a:t>
            </a:r>
            <a:r>
              <a:rPr lang="ru-RU" sz="1800" dirty="0"/>
              <a:t> </a:t>
            </a:r>
            <a:r>
              <a:rPr lang="ru-RU" sz="1800" dirty="0" err="1"/>
              <a:t>Коновальця</a:t>
            </a:r>
            <a:r>
              <a:rPr lang="ru-RU" sz="1800" dirty="0"/>
              <a:t>. В 1937 </a:t>
            </a:r>
            <a:r>
              <a:rPr lang="ru-RU" sz="1800" dirty="0" err="1"/>
              <a:t>очолив</a:t>
            </a:r>
            <a:r>
              <a:rPr lang="ru-RU" sz="1800" dirty="0"/>
              <a:t> культурно-</a:t>
            </a:r>
            <a:r>
              <a:rPr lang="ru-RU" sz="1800" dirty="0" err="1"/>
              <a:t>освітню</a:t>
            </a:r>
            <a:r>
              <a:rPr lang="ru-RU" sz="1800" dirty="0"/>
              <a:t> </a:t>
            </a:r>
            <a:r>
              <a:rPr lang="ru-RU" sz="1800" dirty="0" err="1"/>
              <a:t>референтуру</a:t>
            </a:r>
            <a:r>
              <a:rPr lang="ru-RU" sz="1800" dirty="0"/>
              <a:t> Проводу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Націоналістів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В </a:t>
            </a:r>
            <a:r>
              <a:rPr lang="ru-RU" sz="1800" dirty="0" err="1"/>
              <a:t>кін</a:t>
            </a:r>
            <a:r>
              <a:rPr lang="ru-RU" sz="1800" dirty="0"/>
              <a:t>. 1930-х </a:t>
            </a:r>
            <a:r>
              <a:rPr lang="ru-RU" sz="1800" dirty="0" err="1"/>
              <a:t>рр</a:t>
            </a:r>
            <a:r>
              <a:rPr lang="ru-RU" sz="1800" dirty="0"/>
              <a:t>. </a:t>
            </a:r>
            <a:r>
              <a:rPr lang="ru-RU" sz="1800" dirty="0" err="1"/>
              <a:t>редагував</a:t>
            </a:r>
            <a:r>
              <a:rPr lang="ru-RU" sz="1800" dirty="0"/>
              <a:t> </a:t>
            </a:r>
            <a:r>
              <a:rPr lang="ru-RU" sz="1800" dirty="0" err="1"/>
              <a:t>часопис</a:t>
            </a:r>
            <a:r>
              <a:rPr lang="ru-RU" sz="1800" dirty="0"/>
              <a:t> «</a:t>
            </a:r>
            <a:r>
              <a:rPr lang="ru-RU" sz="1800" dirty="0" err="1"/>
              <a:t>Самостійна</a:t>
            </a:r>
            <a:r>
              <a:rPr lang="ru-RU" sz="1800" dirty="0"/>
              <a:t> думка», </a:t>
            </a:r>
            <a:r>
              <a:rPr lang="ru-RU" sz="1800" dirty="0" err="1"/>
              <a:t>перетворивши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на орган ПУН.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3441680"/>
            <a:ext cx="4968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1938–1939 брав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короткочасного</a:t>
            </a:r>
            <a:r>
              <a:rPr lang="ru-RU" dirty="0"/>
              <a:t> державного </a:t>
            </a:r>
            <a:r>
              <a:rPr lang="ru-RU" dirty="0" err="1"/>
              <a:t>утворення</a:t>
            </a:r>
            <a:r>
              <a:rPr lang="ru-RU" dirty="0"/>
              <a:t> — </a:t>
            </a:r>
            <a:r>
              <a:rPr lang="ru-RU" dirty="0" err="1"/>
              <a:t>Карпатської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 —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збройній</a:t>
            </a:r>
            <a:r>
              <a:rPr lang="ru-RU" dirty="0"/>
              <a:t>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угорських</a:t>
            </a:r>
            <a:r>
              <a:rPr lang="ru-RU" dirty="0"/>
              <a:t> </a:t>
            </a:r>
            <a:r>
              <a:rPr lang="ru-RU" dirty="0" err="1"/>
              <a:t>окупантів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 солдатами </a:t>
            </a:r>
            <a:r>
              <a:rPr lang="ru-RU" dirty="0" err="1"/>
              <a:t>угорської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і </a:t>
            </a:r>
            <a:r>
              <a:rPr lang="ru-RU" dirty="0" err="1"/>
              <a:t>провів</a:t>
            </a:r>
            <a:r>
              <a:rPr lang="ru-RU" dirty="0"/>
              <a:t> три </a:t>
            </a:r>
            <a:r>
              <a:rPr lang="ru-RU" dirty="0" err="1"/>
              <a:t>дні</a:t>
            </a:r>
            <a:r>
              <a:rPr lang="ru-RU" dirty="0"/>
              <a:t> у </a:t>
            </a:r>
            <a:r>
              <a:rPr lang="ru-RU" dirty="0" err="1"/>
              <a:t>Тячівський</a:t>
            </a:r>
            <a:r>
              <a:rPr lang="ru-RU" dirty="0"/>
              <a:t> </a:t>
            </a:r>
            <a:r>
              <a:rPr lang="ru-RU" dirty="0" err="1"/>
              <a:t>в'язниці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листа </a:t>
            </a:r>
            <a:r>
              <a:rPr lang="ru-RU" dirty="0" err="1"/>
              <a:t>угорських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уряд </a:t>
            </a:r>
            <a:r>
              <a:rPr lang="ru-RU" dirty="0" err="1"/>
              <a:t>Угорщини</a:t>
            </a:r>
            <a:r>
              <a:rPr lang="ru-RU" dirty="0"/>
              <a:t> </a:t>
            </a:r>
            <a:r>
              <a:rPr lang="ru-RU" dirty="0" err="1"/>
              <a:t>розпорядився</a:t>
            </a:r>
            <a:r>
              <a:rPr lang="ru-RU" dirty="0"/>
              <a:t> </a:t>
            </a:r>
            <a:r>
              <a:rPr lang="ru-RU" dirty="0" err="1"/>
              <a:t>випустити</a:t>
            </a:r>
            <a:r>
              <a:rPr lang="ru-RU" dirty="0"/>
              <a:t> Олега </a:t>
            </a:r>
            <a:r>
              <a:rPr lang="ru-RU" dirty="0" err="1"/>
              <a:t>Кандибу</a:t>
            </a:r>
            <a:r>
              <a:rPr lang="ru-RU" dirty="0"/>
              <a:t> та </a:t>
            </a:r>
            <a:r>
              <a:rPr lang="ru-RU" dirty="0" err="1"/>
              <a:t>Уласа</a:t>
            </a:r>
            <a:r>
              <a:rPr lang="ru-RU" dirty="0"/>
              <a:t> </a:t>
            </a:r>
            <a:r>
              <a:rPr lang="ru-RU" dirty="0" err="1"/>
              <a:t>Самчука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1939–1941 </a:t>
            </a:r>
            <a:r>
              <a:rPr lang="ru-RU" dirty="0" err="1"/>
              <a:t>очолював</a:t>
            </a:r>
            <a:r>
              <a:rPr lang="ru-RU" dirty="0"/>
              <a:t> </a:t>
            </a:r>
            <a:r>
              <a:rPr lang="ru-RU" dirty="0" err="1"/>
              <a:t>Революційний</a:t>
            </a:r>
            <a:r>
              <a:rPr lang="ru-RU" dirty="0"/>
              <a:t> Трибунал ОУН, член Проводу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Націоналістів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717"/>
            <a:ext cx="2166652" cy="311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2329770" cy="336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677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3312368" cy="1143000"/>
          </a:xfrm>
        </p:spPr>
        <p:txBody>
          <a:bodyPr>
            <a:noAutofit/>
          </a:bodyPr>
          <a:lstStyle/>
          <a:p>
            <a:r>
              <a:rPr lang="ru-RU" sz="1800" dirty="0"/>
              <a:t>На початку </a:t>
            </a:r>
            <a:r>
              <a:rPr lang="ru-RU" sz="1800" dirty="0" err="1"/>
              <a:t>радянсько-німецької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1941–1945 </a:t>
            </a:r>
            <a:r>
              <a:rPr lang="ru-RU" sz="1800" dirty="0" err="1"/>
              <a:t>переїхав</a:t>
            </a:r>
            <a:r>
              <a:rPr lang="ru-RU" sz="1800" dirty="0"/>
              <a:t> до </a:t>
            </a:r>
            <a:r>
              <a:rPr lang="ru-RU" sz="1800" dirty="0" err="1"/>
              <a:t>Києва</a:t>
            </a:r>
            <a:r>
              <a:rPr lang="ru-RU" sz="1800" dirty="0"/>
              <a:t> разом з </a:t>
            </a:r>
            <a:r>
              <a:rPr lang="ru-RU" sz="1800" dirty="0" err="1"/>
              <a:t>Буковинським</a:t>
            </a:r>
            <a:r>
              <a:rPr lang="ru-RU" sz="1800" dirty="0"/>
              <a:t> куренем, </a:t>
            </a:r>
            <a:r>
              <a:rPr lang="ru-RU" sz="1800" dirty="0" err="1"/>
              <a:t>узяв</a:t>
            </a:r>
            <a:r>
              <a:rPr lang="ru-RU" sz="1800" dirty="0"/>
              <a:t> участь у </a:t>
            </a:r>
            <a:r>
              <a:rPr lang="ru-RU" sz="1800" dirty="0" err="1"/>
              <a:t>формуванні</a:t>
            </a:r>
            <a:r>
              <a:rPr lang="ru-RU" sz="1800" dirty="0"/>
              <a:t> </a:t>
            </a:r>
            <a:r>
              <a:rPr lang="ru-RU" sz="1800" dirty="0" err="1"/>
              <a:t>місцевої</a:t>
            </a:r>
            <a:r>
              <a:rPr lang="ru-RU" sz="1800" dirty="0"/>
              <a:t> </a:t>
            </a:r>
            <a:r>
              <a:rPr lang="ru-RU" sz="1800" dirty="0" err="1"/>
              <a:t>адміністрації</a:t>
            </a:r>
            <a:r>
              <a:rPr lang="ru-RU" sz="1800" dirty="0"/>
              <a:t> та </a:t>
            </a:r>
            <a:r>
              <a:rPr lang="ru-RU" sz="1800" dirty="0" err="1"/>
              <a:t>поліції</a:t>
            </a:r>
            <a:r>
              <a:rPr lang="ru-RU" sz="1800" dirty="0"/>
              <a:t>. В 1941–1942 О. </a:t>
            </a:r>
            <a:r>
              <a:rPr lang="ru-RU" sz="1800" dirty="0" err="1"/>
              <a:t>Кандиба</a:t>
            </a:r>
            <a:r>
              <a:rPr lang="ru-RU" sz="1800" dirty="0"/>
              <a:t> жив у </a:t>
            </a:r>
            <a:r>
              <a:rPr lang="ru-RU" sz="1800" dirty="0" err="1"/>
              <a:t>Києві</a:t>
            </a:r>
            <a:r>
              <a:rPr lang="ru-RU" sz="1800" dirty="0"/>
              <a:t>, </a:t>
            </a:r>
            <a:r>
              <a:rPr lang="ru-RU" sz="1800" dirty="0" err="1"/>
              <a:t>налагоджував</a:t>
            </a:r>
            <a:r>
              <a:rPr lang="ru-RU" sz="1800" dirty="0"/>
              <a:t> </a:t>
            </a:r>
            <a:r>
              <a:rPr lang="ru-RU" sz="1800" dirty="0" err="1"/>
              <a:t>підпільну</a:t>
            </a:r>
            <a:r>
              <a:rPr lang="ru-RU" sz="1800" dirty="0"/>
              <a:t> мережу </a:t>
            </a:r>
            <a:r>
              <a:rPr lang="ru-RU" sz="1800" dirty="0" smtClean="0"/>
              <a:t>ОУН в </a:t>
            </a:r>
            <a:r>
              <a:rPr lang="ru-RU" sz="1800" dirty="0" err="1"/>
              <a:t>Україні</a:t>
            </a:r>
            <a:r>
              <a:rPr lang="ru-RU" sz="1800" dirty="0"/>
              <a:t>. В </a:t>
            </a:r>
            <a:r>
              <a:rPr lang="ru-RU" sz="1800" dirty="0" err="1"/>
              <a:t>жовтні</a:t>
            </a:r>
            <a:r>
              <a:rPr lang="ru-RU" sz="1800" dirty="0"/>
              <a:t> 1941 О. </a:t>
            </a:r>
            <a:r>
              <a:rPr lang="ru-RU" sz="1800" dirty="0" err="1"/>
              <a:t>Кандиба</a:t>
            </a:r>
            <a:r>
              <a:rPr lang="ru-RU" sz="1800" dirty="0"/>
              <a:t> став одним з </a:t>
            </a:r>
            <a:r>
              <a:rPr lang="ru-RU" sz="1800" dirty="0" err="1"/>
              <a:t>організаторів</a:t>
            </a:r>
            <a:r>
              <a:rPr lang="ru-RU" sz="1800" dirty="0"/>
              <a:t> </a:t>
            </a:r>
            <a:r>
              <a:rPr lang="ru-RU" sz="1800" dirty="0" err="1"/>
              <a:t>політично-громадського</a:t>
            </a:r>
            <a:r>
              <a:rPr lang="ru-RU" sz="1800" dirty="0"/>
              <a:t> центру — 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Національної</a:t>
            </a:r>
            <a:r>
              <a:rPr lang="ru-RU" sz="1800" dirty="0"/>
              <a:t> Ради у </a:t>
            </a:r>
            <a:r>
              <a:rPr lang="ru-RU" sz="1800" dirty="0" err="1"/>
              <a:t>Києві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З початком </a:t>
            </a:r>
            <a:r>
              <a:rPr lang="ru-RU" sz="1800" dirty="0" err="1"/>
              <a:t>гітлерівських</a:t>
            </a:r>
            <a:r>
              <a:rPr lang="ru-RU" sz="1800" dirty="0"/>
              <a:t> </a:t>
            </a:r>
            <a:r>
              <a:rPr lang="ru-RU" sz="1800" dirty="0" err="1"/>
              <a:t>репресій</a:t>
            </a:r>
            <a:r>
              <a:rPr lang="ru-RU" sz="1800" dirty="0"/>
              <a:t> </a:t>
            </a:r>
            <a:r>
              <a:rPr lang="ru-RU" sz="1800" dirty="0" err="1"/>
              <a:t>проти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націоналістів</a:t>
            </a:r>
            <a:r>
              <a:rPr lang="ru-RU" sz="1800" dirty="0"/>
              <a:t> </a:t>
            </a:r>
            <a:r>
              <a:rPr lang="ru-RU" sz="1800" dirty="0" err="1"/>
              <a:t>Кандиба</a:t>
            </a:r>
            <a:r>
              <a:rPr lang="ru-RU" sz="1800" dirty="0"/>
              <a:t> </a:t>
            </a:r>
            <a:r>
              <a:rPr lang="ru-RU" sz="1800" dirty="0" err="1"/>
              <a:t>переїздить</a:t>
            </a:r>
            <a:r>
              <a:rPr lang="ru-RU" sz="1800" dirty="0"/>
              <a:t> до Львова. 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908719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травні</a:t>
            </a:r>
            <a:r>
              <a:rPr lang="ru-RU" dirty="0" smtClean="0"/>
              <a:t> 1942 </a:t>
            </a:r>
            <a:r>
              <a:rPr lang="ru-RU" dirty="0" err="1" smtClean="0"/>
              <a:t>Почаївська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ОУН </a:t>
            </a:r>
            <a:r>
              <a:rPr lang="ru-RU" dirty="0" err="1" smtClean="0"/>
              <a:t>обрала</a:t>
            </a:r>
            <a:r>
              <a:rPr lang="ru-RU" dirty="0" smtClean="0"/>
              <a:t> Олега </a:t>
            </a:r>
            <a:r>
              <a:rPr lang="ru-RU" dirty="0" err="1" smtClean="0"/>
              <a:t>Кандибу</a:t>
            </a:r>
            <a:r>
              <a:rPr lang="ru-RU" dirty="0" smtClean="0"/>
              <a:t> заступником </a:t>
            </a:r>
            <a:r>
              <a:rPr lang="ru-RU" dirty="0" err="1" smtClean="0"/>
              <a:t>голови</a:t>
            </a:r>
            <a:r>
              <a:rPr lang="ru-RU" dirty="0" smtClean="0"/>
              <a:t> ПУН та головою Проводу на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землях. У </a:t>
            </a:r>
            <a:r>
              <a:rPr lang="ru-RU" dirty="0" err="1" smtClean="0"/>
              <a:t>січні</a:t>
            </a:r>
            <a:r>
              <a:rPr lang="ru-RU" dirty="0" smtClean="0"/>
              <a:t> 1944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арешту</a:t>
            </a:r>
            <a:r>
              <a:rPr lang="ru-RU" dirty="0" smtClean="0"/>
              <a:t> </a:t>
            </a:r>
            <a:r>
              <a:rPr lang="ru-RU" dirty="0" err="1" smtClean="0"/>
              <a:t>Андрія</a:t>
            </a:r>
            <a:r>
              <a:rPr lang="ru-RU" dirty="0" smtClean="0"/>
              <a:t> Мельника перебрав посаду </a:t>
            </a:r>
            <a:r>
              <a:rPr lang="ru-RU" dirty="0" err="1" smtClean="0"/>
              <a:t>Голови</a:t>
            </a:r>
            <a:r>
              <a:rPr lang="ru-RU" dirty="0" smtClean="0"/>
              <a:t> ПУН ОУН.</a:t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 err="1" smtClean="0"/>
              <a:t>серпня</a:t>
            </a:r>
            <a:r>
              <a:rPr lang="ru-RU" dirty="0" smtClean="0"/>
              <a:t> 1943 року у </a:t>
            </a:r>
            <a:r>
              <a:rPr lang="ru-RU" dirty="0" err="1" smtClean="0"/>
              <a:t>віддаленому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Яблінка-Вижня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Турки на </a:t>
            </a:r>
            <a:r>
              <a:rPr lang="ru-RU" dirty="0" err="1" smtClean="0"/>
              <a:t>Бойківщині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з дочкою </a:t>
            </a:r>
            <a:r>
              <a:rPr lang="ru-RU" dirty="0" err="1" smtClean="0"/>
              <a:t>літературознавця</a:t>
            </a:r>
            <a:r>
              <a:rPr lang="ru-RU" dirty="0" smtClean="0"/>
              <a:t> Л. </a:t>
            </a:r>
            <a:r>
              <a:rPr lang="ru-RU" dirty="0" err="1" smtClean="0"/>
              <a:t>Білецького</a:t>
            </a:r>
            <a:r>
              <a:rPr lang="ru-RU" dirty="0" smtClean="0"/>
              <a:t> Катериною (Калиною),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недовгим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 Олег.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51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Олег Ольжич (1907-1944)</vt:lpstr>
      <vt:lpstr>Презентация PowerPoint</vt:lpstr>
      <vt:lpstr>Презентация PowerPoint</vt:lpstr>
      <vt:lpstr>Олег записується слухачем на літературно-історичний відділ Українського високого педагогічного інституту ім. Драгоманова в Празі. Цей інститут був заснований влітку 1923 року Українським Громадським Комітетом і до нього брали всіх охочих. Однак документи, що підтвердили б його навчання, не збереглися. Одночасно юнак записується на лекції в Український вільний університет. За непідтвердженими даними в числі засновників був його батько Олександр Олесь. </vt:lpstr>
      <vt:lpstr>Презентация PowerPoint</vt:lpstr>
      <vt:lpstr>Роки 1941 до травня 1944 — період принагідної наукової роботи. В цьому часі О. Кандиба був членом Археологічної Комісії НТШ (1941–1944), яку очолював Я. Пастернак. Кандиба живе в підпіллі, але рівночасно збирає історичні і фольклорні джерела, співпрацює з українськими вченими в західній і східній Україні. </vt:lpstr>
      <vt:lpstr>Восени 1930 захистив дисертацію на звання доктор філософії на тему «Неолітична мальована кераміка Галичини». З жовтня 1930 по травень 1932 — асистент кафедри археології УВУ. Працював в археологічному відділі Національного музею Чехословаччини. У лютому 1931 року О. Кандиба одержав від Слов'янського інституту в Празі (Slovansky ustav) наукову стипендію в сумі двох тисяч чеських корон на студійну подорож в Німеччину і Австрію для збирання матеріалів для його дальших студій культури неолітичної кераміки.  </vt:lpstr>
      <vt:lpstr>З молодих літ Олег Кандиба став учасником українського націоналістичного руху. У 1929 — член Організації Українських Націоналістів. Виконував ряд відповідальних завдань Проводу Українських Націоналістів ОУН, особисто Євгена Коновальця. В 1937 очолив культурно-освітню референтуру Проводу Українських Націоналістів. В кін. 1930-х рр. редагував часопис «Самостійна думка», перетворивши його на орган ПУН. </vt:lpstr>
      <vt:lpstr>На початку радянсько-німецької війни 1941–1945 переїхав до Києва разом з Буковинським куренем, узяв участь у формуванні місцевої адміністрації та поліції. В 1941–1942 О. Кандиба жив у Києві, налагоджував підпільну мережу ОУН в Україні. В жовтні 1941 О. Кандиба став одним з організаторів політично-громадського центру — Української Національної Ради у Києві. З початком гітлерівських репресій проти українських націоналістів Кандиба переїздить до Львова.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Олег Ольжич (1907-1944)</dc:title>
  <dc:creator>admin</dc:creator>
  <cp:lastModifiedBy>admin</cp:lastModifiedBy>
  <cp:revision>7</cp:revision>
  <dcterms:created xsi:type="dcterms:W3CDTF">2015-01-18T04:30:58Z</dcterms:created>
  <dcterms:modified xsi:type="dcterms:W3CDTF">2015-01-18T05:33:46Z</dcterms:modified>
</cp:coreProperties>
</file>