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Природоохранные технологии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вуки Природы - Мелодия утр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ринципы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экологизации производств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внедрение технологических процессов и схем, которые исключают или доводят до минимума отходы и выбросы в окружающую среду вредных веществ, создание водооборотных циклов и бессточных систем для экономии и охраны от загрязнения вредными веществами пресной воды как одного из самых дефицитных ресурсов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Проектирование и внедрение систем переработки отходов производства и потребления, возвращение в основной производственный цикл вторичных материальных ресурсов. В выполнении этих задач важное место занимает промышленность строительных материалов, которая в значительной степени может базироваться на отходах энергетики, черной и цветной металлургии, химической и полиграфической промышленности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внедрение принципиально новых процессов получения традиционных видов продукции и устранения отходов. Например, использование технологии CtP позволяет избежать процесса фотовывода и монтажа фотопленок, что устраняет фотопроцесс и связанные с ним отходы из процесса производства.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региональных промышленных комплексов, предприятия которых связаны переработкой отходов.</a:t>
            </a:r>
          </a:p>
        </p:txBody>
      </p:sp>
    </p:spTree>
    <p:extLst>
      <p:ext uri="{BB962C8B-B14F-4D97-AF65-F5344CB8AC3E}">
        <p14:creationId xmlns:p14="http://schemas.microsoft.com/office/powerpoint/2010/main" val="4194520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Замкнутая система производства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организация производственного процесса, главным элементом которого является непрерывный кругооборот вещества, когда переработка отходов выступает как конечное звено одного цикла и начальное звено последующего. </a:t>
            </a:r>
          </a:p>
        </p:txBody>
      </p:sp>
    </p:spTree>
    <p:extLst>
      <p:ext uri="{BB962C8B-B14F-4D97-AF65-F5344CB8AC3E}">
        <p14:creationId xmlns:p14="http://schemas.microsoft.com/office/powerpoint/2010/main" val="375045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893" y="4462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Принципы замкнутой системы производства: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-исходные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природные ресурсы должны добываться не каждый раз для отдельных типов конечных продуктов, но один раз для всех возможных типов хозяйственных благ;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-создаваемые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продукты должны иметь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форму, которая позволила бы после использования по прямому назначению относительно легко превращать их в исходные элементы нового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8485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196752"/>
            <a:ext cx="561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59"/>
            <a:ext cx="9144000" cy="6874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Экологический мониторинг-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наблюдений,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прогноз антропогенных изменений состояния окружающей природной среды.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1412777"/>
            <a:ext cx="25876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Объекты экологического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атмосфера;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гидросфера;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литосфера;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почва, земельные, лесные, рыбные, сельскохозяйственные и другие ресурсы и их использование;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биота;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природные комплексы и экосистемы.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584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199" y="260648"/>
            <a:ext cx="374441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Главные задачи мониторинга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·организация широких наблюдений за изменением состояния биосферы, особенно за изменениями, обусловленными деятельностью человека;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·обнаружение источников воздействия, а также причин этих изменений;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·оценка наблюдаемых изменений, выявление антропогенных эффектов;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·прогноз и определение тенденций в изменении состояния биосферы.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35798"/>
            <a:ext cx="38164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Цели мониторинга: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·наблюдение за происходящими в окружающей природной среде физическими, химическими, биологическими процессами, за уровнем загрязнения атмосферного воздуха, почв, водных объектов, последствиями его влияния на растительный и животный мир;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·обеспечение заинтересованных организаций и населения текущей и экстренной информацией об изменениях в окружающей природной среде, а также предупреждение и прогнозирование ее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277936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3520" y="11663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Отходы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вещества (или смеси веществ), признанные непригодными для дальнейшего использования в рамках имеющихся технологий, или после бытового использования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3088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0114"/>
            <a:ext cx="64807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ЭКОЛОГИЧЕСКИ ЧИСТАЯ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ТЕХНОЛОГИЯ-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ехнология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не влияющая отрицательно на окружающую среду, обеспечивающая сохранение природных экосистем и не несущая отрицательного воздействия на человека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Селекция сельскохозяйственных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5161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Экологические (природоохранные) технологии — технологии, направленные на снижение негативного воздействия на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1032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0"/>
            <a:ext cx="712879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Экологические технологии: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Безотходные технологии </a:t>
            </a:r>
            <a:r>
              <a:rPr lang="ru-RU" dirty="0"/>
              <a:t>— замкнутые технологии, не вырабатывающие отходов, выходящих за их рамки.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Малоотходные технологии </a:t>
            </a:r>
            <a:r>
              <a:rPr lang="ru-RU" dirty="0"/>
              <a:t>— технологии, позволяющие сократить до технически возможного в настоящее время минимума получение твердых отходов, жидких сбросов, газообразных и тепловых выбросов при производстве какой-либо продукции.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Рациональные технологии </a:t>
            </a:r>
            <a:r>
              <a:rPr lang="ru-RU" dirty="0"/>
              <a:t>— технологии, направленные на создание общественно значимого продукта с комплексом оптимизированных параметров (ресурсных, экономических, экологических и др.) при заданных ограничениях (например, соблюдение требований относительно защиты окружающей среды при минимуме затрат). Рациональные технологии малоотходны.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Ресурсосберегающие технологии </a:t>
            </a:r>
            <a:r>
              <a:rPr lang="ru-RU" dirty="0"/>
              <a:t>— технологии, при которых потребление всех типов ресурсов сведено к рациональному (минимальному) уровню.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Энергосберегающие технологии </a:t>
            </a:r>
            <a:r>
              <a:rPr lang="ru-RU" dirty="0"/>
              <a:t>— новые или усовершенствованные технологические процессы, характеризующиеся более высоким коэффициентом полезного использования топливно-энергетических ресурсов.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345</Words>
  <Application>Microsoft Office PowerPoint</Application>
  <PresentationFormat>Экран (4:3)</PresentationFormat>
  <Paragraphs>27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Природоохранные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Природоохранные технологии</dc:title>
  <cp:lastModifiedBy>SamLab.ws</cp:lastModifiedBy>
  <cp:revision>10</cp:revision>
  <dcterms:modified xsi:type="dcterms:W3CDTF">2014-03-01T04:16:17Z</dcterms:modified>
</cp:coreProperties>
</file>