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372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6499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992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6786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404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554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76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370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638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801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E5171-198D-4752-A6D5-FCB011EAC488}" type="datetimeFigureOut">
              <a:rPr lang="uk-UA" smtClean="0"/>
              <a:t>23.01.2014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4C9-E4D0-42E6-A986-56BF628C45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313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9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466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>
            <a:hlinkClick r:id="" action="ppaction://hlinkshowjump?jump=previousslide"/>
          </p:cNvPr>
          <p:cNvSpPr/>
          <p:nvPr/>
        </p:nvSpPr>
        <p:spPr>
          <a:xfrm>
            <a:off x="251520" y="404664"/>
            <a:ext cx="504056" cy="36004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34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1">
            <a:hlinkClick r:id="" action="ppaction://hlinkshowjump?jump=previousslide"/>
          </p:cNvPr>
          <p:cNvSpPr/>
          <p:nvPr/>
        </p:nvSpPr>
        <p:spPr>
          <a:xfrm>
            <a:off x="323528" y="260648"/>
            <a:ext cx="864096" cy="50405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592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1">
            <a:hlinkClick r:id="" action="ppaction://hlinkshowjump?jump=previousslide"/>
          </p:cNvPr>
          <p:cNvSpPr/>
          <p:nvPr/>
        </p:nvSpPr>
        <p:spPr>
          <a:xfrm>
            <a:off x="323528" y="476672"/>
            <a:ext cx="1368152" cy="7200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870271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Несправжні</a:t>
            </a:r>
            <a:r>
              <a:rPr lang="ru-RU" dirty="0"/>
              <a:t> </a:t>
            </a:r>
            <a:r>
              <a:rPr lang="ru-RU" dirty="0" err="1"/>
              <a:t>чорні</a:t>
            </a:r>
            <a:r>
              <a:rPr lang="ru-RU" dirty="0"/>
              <a:t> </a:t>
            </a:r>
            <a:r>
              <a:rPr lang="ru-RU" dirty="0" err="1"/>
              <a:t>вдови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62500" lnSpcReduction="20000"/>
          </a:bodyPr>
          <a:lstStyle/>
          <a:p>
            <a:r>
              <a:rPr lang="ru-RU" dirty="0" err="1"/>
              <a:t>Чорним</a:t>
            </a:r>
            <a:r>
              <a:rPr lang="ru-RU" dirty="0"/>
              <a:t> вдовам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уступають</a:t>
            </a:r>
            <a:r>
              <a:rPr lang="ru-RU" dirty="0"/>
              <a:t> за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отруйністю</a:t>
            </a:r>
            <a:r>
              <a:rPr lang="ru-RU" dirty="0"/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Несправжні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чорні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вдови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/>
              <a:t>– </a:t>
            </a:r>
            <a:r>
              <a:rPr lang="ru-RU" dirty="0"/>
              <a:t>широко </a:t>
            </a:r>
            <a:r>
              <a:rPr lang="ru-RU" dirty="0" err="1"/>
              <a:t>розповсюджені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</a:t>
            </a:r>
            <a:r>
              <a:rPr lang="ru-RU" dirty="0" err="1"/>
              <a:t>павуки</a:t>
            </a:r>
            <a:r>
              <a:rPr lang="ru-RU" dirty="0"/>
              <a:t>. У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налічується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u="sng" dirty="0" err="1"/>
              <a:t>півтора</a:t>
            </a:r>
            <a:r>
              <a:rPr lang="ru-RU" u="sng" dirty="0"/>
              <a:t> десятка </a:t>
            </a:r>
            <a:r>
              <a:rPr lang="ru-RU" dirty="0" err="1"/>
              <a:t>представників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роду, </a:t>
            </a:r>
            <a:r>
              <a:rPr lang="ru-RU" dirty="0" err="1"/>
              <a:t>найбільшою</a:t>
            </a:r>
            <a:r>
              <a:rPr lang="ru-RU" dirty="0"/>
              <a:t> </a:t>
            </a:r>
            <a:r>
              <a:rPr lang="ru-RU" dirty="0" err="1"/>
              <a:t>отруйністю</a:t>
            </a:r>
            <a:r>
              <a:rPr lang="ru-RU" dirty="0"/>
              <a:t>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відмічаються</a:t>
            </a:r>
            <a:r>
              <a:rPr lang="ru-RU" dirty="0"/>
              <a:t>: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Несправжня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чорна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вдова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білоплямиста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Несправжня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чорна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вдова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двокрапкова</a:t>
            </a:r>
            <a:r>
              <a:rPr lang="en-US" dirty="0" smtClean="0"/>
              <a:t>. </a:t>
            </a:r>
            <a:r>
              <a:rPr lang="ru-RU" dirty="0" err="1"/>
              <a:t>Якщо</a:t>
            </a:r>
            <a:r>
              <a:rPr lang="ru-RU" dirty="0"/>
              <a:t> перша </a:t>
            </a:r>
            <a:r>
              <a:rPr lang="ru-RU" dirty="0" err="1"/>
              <a:t>заселяє</a:t>
            </a:r>
            <a:r>
              <a:rPr lang="ru-RU" dirty="0"/>
              <a:t> </a:t>
            </a:r>
            <a:r>
              <a:rPr lang="ru-RU" dirty="0" err="1"/>
              <a:t>Західну</a:t>
            </a:r>
            <a:r>
              <a:rPr lang="ru-RU" dirty="0"/>
              <a:t> </a:t>
            </a:r>
            <a:r>
              <a:rPr lang="ru-RU" dirty="0" err="1"/>
              <a:t>Європу</a:t>
            </a:r>
            <a:r>
              <a:rPr lang="ru-RU" dirty="0"/>
              <a:t> –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Данії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, і аж до Корсики на </a:t>
            </a:r>
            <a:r>
              <a:rPr lang="ru-RU" dirty="0" err="1"/>
              <a:t>півдні</a:t>
            </a:r>
            <a:r>
              <a:rPr lang="ru-RU" dirty="0"/>
              <a:t>, то друга, – практично, увесь </a:t>
            </a:r>
            <a:r>
              <a:rPr lang="ru-RU" dirty="0" err="1"/>
              <a:t>Європейський</a:t>
            </a:r>
            <a:r>
              <a:rPr lang="ru-RU" dirty="0"/>
              <a:t> континент. </a:t>
            </a:r>
            <a:endParaRPr lang="ru-RU" dirty="0" smtClean="0"/>
          </a:p>
          <a:p>
            <a:r>
              <a:rPr lang="ru-RU" dirty="0" err="1" smtClean="0"/>
              <a:t>Характерними</a:t>
            </a:r>
            <a:r>
              <a:rPr lang="ru-RU" dirty="0" smtClean="0"/>
              <a:t> </a:t>
            </a:r>
            <a:r>
              <a:rPr lang="ru-RU" dirty="0" err="1"/>
              <a:t>місцями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проживання</a:t>
            </a:r>
            <a:r>
              <a:rPr lang="ru-RU" dirty="0"/>
              <a:t> є </a:t>
            </a:r>
            <a:r>
              <a:rPr lang="ru-RU" dirty="0" err="1"/>
              <a:t>сухі</a:t>
            </a:r>
            <a:r>
              <a:rPr lang="ru-RU" dirty="0"/>
              <a:t> </a:t>
            </a:r>
            <a:r>
              <a:rPr lang="ru-RU" dirty="0" err="1"/>
              <a:t>піщані</a:t>
            </a:r>
            <a:r>
              <a:rPr lang="ru-RU" dirty="0"/>
              <a:t> </a:t>
            </a:r>
            <a:r>
              <a:rPr lang="ru-RU" dirty="0" err="1"/>
              <a:t>біотопи</a:t>
            </a:r>
            <a:r>
              <a:rPr lang="ru-RU" dirty="0"/>
              <a:t>, </a:t>
            </a:r>
            <a:r>
              <a:rPr lang="ru-RU" dirty="0" err="1"/>
              <a:t>прогріті</a:t>
            </a:r>
            <a:r>
              <a:rPr lang="ru-RU" dirty="0"/>
              <a:t> </a:t>
            </a:r>
            <a:r>
              <a:rPr lang="ru-RU" dirty="0" err="1"/>
              <a:t>сонцем</a:t>
            </a:r>
            <a:r>
              <a:rPr lang="ru-RU" dirty="0"/>
              <a:t> </a:t>
            </a:r>
            <a:r>
              <a:rPr lang="ru-RU" dirty="0" err="1"/>
              <a:t>схили</a:t>
            </a:r>
            <a:r>
              <a:rPr lang="ru-RU" dirty="0"/>
              <a:t> </a:t>
            </a:r>
            <a:r>
              <a:rPr lang="ru-RU" dirty="0" err="1"/>
              <a:t>пагорбів</a:t>
            </a:r>
            <a:r>
              <a:rPr lang="ru-RU" dirty="0"/>
              <a:t>, </a:t>
            </a:r>
            <a:r>
              <a:rPr lang="ru-RU" dirty="0" err="1"/>
              <a:t>виходи</a:t>
            </a:r>
            <a:r>
              <a:rPr lang="ru-RU" dirty="0"/>
              <a:t> </a:t>
            </a:r>
            <a:r>
              <a:rPr lang="ru-RU" dirty="0" err="1"/>
              <a:t>скель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часто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трапляються</a:t>
            </a:r>
            <a:r>
              <a:rPr lang="ru-RU" dirty="0"/>
              <a:t> у </a:t>
            </a:r>
            <a:r>
              <a:rPr lang="ru-RU" dirty="0" err="1"/>
              <a:t>людських</a:t>
            </a:r>
            <a:r>
              <a:rPr lang="ru-RU" dirty="0"/>
              <a:t> </a:t>
            </a:r>
            <a:r>
              <a:rPr lang="ru-RU" dirty="0" err="1"/>
              <a:t>будівлях</a:t>
            </a:r>
            <a:r>
              <a:rPr lang="ru-RU" dirty="0"/>
              <a:t> – гаражах, сараях, </a:t>
            </a:r>
            <a:r>
              <a:rPr lang="ru-RU" dirty="0" err="1"/>
              <a:t>підвалах</a:t>
            </a:r>
            <a:r>
              <a:rPr lang="ru-RU" dirty="0"/>
              <a:t>,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спорудах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Отруєння</a:t>
            </a:r>
            <a:r>
              <a:rPr lang="ru-RU" dirty="0" smtClean="0"/>
              <a:t> </a:t>
            </a:r>
            <a:r>
              <a:rPr lang="ru-RU" dirty="0" err="1"/>
              <a:t>від</a:t>
            </a:r>
            <a:r>
              <a:rPr lang="ru-RU" dirty="0"/>
              <a:t> укусу </a:t>
            </a:r>
            <a:r>
              <a:rPr lang="ru-RU" dirty="0" err="1"/>
              <a:t>Несправжніх</a:t>
            </a:r>
            <a:r>
              <a:rPr lang="ru-RU" dirty="0"/>
              <a:t> </a:t>
            </a:r>
            <a:r>
              <a:rPr lang="ru-RU" dirty="0" err="1"/>
              <a:t>чорних</a:t>
            </a:r>
            <a:r>
              <a:rPr lang="ru-RU" dirty="0"/>
              <a:t> </a:t>
            </a:r>
            <a:r>
              <a:rPr lang="ru-RU" dirty="0" err="1"/>
              <a:t>вдів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супроводжуватись</a:t>
            </a:r>
            <a:r>
              <a:rPr lang="ru-RU" dirty="0"/>
              <a:t> </a:t>
            </a:r>
            <a:r>
              <a:rPr lang="ru-RU" dirty="0" err="1"/>
              <a:t>набряком</a:t>
            </a:r>
            <a:r>
              <a:rPr lang="ru-RU" dirty="0"/>
              <a:t>, </a:t>
            </a:r>
            <a:r>
              <a:rPr lang="ru-RU" dirty="0" err="1"/>
              <a:t>запамороченням</a:t>
            </a:r>
            <a:r>
              <a:rPr lang="ru-RU" dirty="0"/>
              <a:t>, </a:t>
            </a:r>
            <a:r>
              <a:rPr lang="ru-RU" dirty="0" err="1"/>
              <a:t>нудотою</a:t>
            </a:r>
            <a:r>
              <a:rPr lang="ru-RU" dirty="0"/>
              <a:t>, </a:t>
            </a:r>
            <a:r>
              <a:rPr lang="ru-RU" dirty="0" err="1"/>
              <a:t>підвищеним</a:t>
            </a:r>
            <a:r>
              <a:rPr lang="ru-RU" dirty="0"/>
              <a:t> </a:t>
            </a:r>
            <a:r>
              <a:rPr lang="ru-RU" dirty="0" err="1"/>
              <a:t>тиском</a:t>
            </a:r>
            <a:r>
              <a:rPr lang="ru-RU" dirty="0"/>
              <a:t> і </a:t>
            </a:r>
            <a:r>
              <a:rPr lang="ru-RU" dirty="0" err="1"/>
              <a:t>прискореним</a:t>
            </a:r>
            <a:r>
              <a:rPr lang="ru-RU" dirty="0"/>
              <a:t> </a:t>
            </a:r>
            <a:r>
              <a:rPr lang="ru-RU" dirty="0" err="1"/>
              <a:t>серцебиттям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симптоми</a:t>
            </a:r>
            <a:r>
              <a:rPr lang="ru-RU" dirty="0"/>
              <a:t> </a:t>
            </a:r>
            <a:r>
              <a:rPr lang="ru-RU" dirty="0" err="1"/>
              <a:t>проявляються</a:t>
            </a:r>
            <a:r>
              <a:rPr lang="ru-RU" dirty="0"/>
              <a:t>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віку</a:t>
            </a:r>
            <a:r>
              <a:rPr lang="ru-RU" dirty="0"/>
              <a:t>, </a:t>
            </a:r>
            <a:r>
              <a:rPr lang="ru-RU" dirty="0" err="1"/>
              <a:t>індивідуальної</a:t>
            </a:r>
            <a:r>
              <a:rPr lang="ru-RU" dirty="0"/>
              <a:t> </a:t>
            </a:r>
            <a:r>
              <a:rPr lang="ru-RU" dirty="0" err="1"/>
              <a:t>чутливості</a:t>
            </a:r>
            <a:r>
              <a:rPr lang="ru-RU" dirty="0"/>
              <a:t> та стану </a:t>
            </a:r>
            <a:r>
              <a:rPr lang="ru-RU" dirty="0" err="1"/>
              <a:t>здоров’я</a:t>
            </a:r>
            <a:r>
              <a:rPr lang="ru-RU" dirty="0"/>
              <a:t> </a:t>
            </a:r>
            <a:r>
              <a:rPr lang="ru-RU" dirty="0" err="1"/>
              <a:t>постраждалого</a:t>
            </a:r>
            <a:r>
              <a:rPr lang="ru-RU" dirty="0"/>
              <a:t>.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потребуватися</a:t>
            </a:r>
            <a:r>
              <a:rPr lang="ru-RU" dirty="0"/>
              <a:t> </a:t>
            </a:r>
            <a:r>
              <a:rPr lang="ru-RU" dirty="0" err="1"/>
              <a:t>медична</a:t>
            </a:r>
            <a:r>
              <a:rPr lang="ru-RU" dirty="0"/>
              <a:t> </a:t>
            </a:r>
            <a:r>
              <a:rPr lang="ru-RU" dirty="0" err="1"/>
              <a:t>допомога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142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Тарантули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r>
              <a:rPr lang="ru-RU" dirty="0"/>
              <a:t>А от </a:t>
            </a:r>
            <a:r>
              <a:rPr lang="ru-RU" dirty="0" err="1"/>
              <a:t>отрута</a:t>
            </a:r>
            <a:r>
              <a:rPr lang="ru-RU" dirty="0"/>
              <a:t> </a:t>
            </a:r>
            <a:r>
              <a:rPr lang="ru-RU" dirty="0" err="1"/>
              <a:t>найбільших</a:t>
            </a:r>
            <a:r>
              <a:rPr lang="ru-RU" dirty="0"/>
              <a:t> з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павуків</a:t>
            </a:r>
            <a:r>
              <a:rPr lang="ru-RU" dirty="0"/>
              <a:t> – </a:t>
            </a:r>
            <a:r>
              <a:rPr lang="ru-RU" dirty="0" err="1"/>
              <a:t>Тарантулів</a:t>
            </a:r>
            <a:r>
              <a:rPr lang="ru-RU" dirty="0"/>
              <a:t> </a:t>
            </a:r>
            <a:r>
              <a:rPr lang="en-US" dirty="0" smtClean="0"/>
              <a:t>–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лячний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, за силою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нагадує</a:t>
            </a:r>
            <a:r>
              <a:rPr lang="ru-RU" dirty="0"/>
              <a:t> </a:t>
            </a:r>
            <a:r>
              <a:rPr lang="ru-RU" dirty="0" err="1"/>
              <a:t>жалення</a:t>
            </a:r>
            <a:r>
              <a:rPr lang="ru-RU" dirty="0"/>
              <a:t> оси.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десятків</a:t>
            </a:r>
            <a:r>
              <a:rPr lang="ru-RU" dirty="0"/>
              <a:t> </a:t>
            </a:r>
            <a:r>
              <a:rPr lang="ru-RU" dirty="0" err="1"/>
              <a:t>європейських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,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небезпечними</a:t>
            </a:r>
            <a:r>
              <a:rPr lang="ru-RU" dirty="0"/>
              <a:t> є </a:t>
            </a:r>
            <a:r>
              <a:rPr lang="ru-RU" dirty="0">
                <a:hlinkClick r:id="rId3" action="ppaction://hlinksldjump"/>
              </a:rPr>
              <a:t>Тарантул </a:t>
            </a:r>
            <a:r>
              <a:rPr lang="ru-RU" dirty="0" err="1" smtClean="0">
                <a:hlinkClick r:id="rId3" action="ppaction://hlinksldjump"/>
              </a:rPr>
              <a:t>апулійський</a:t>
            </a:r>
            <a:r>
              <a:rPr lang="en-US" dirty="0" smtClean="0">
                <a:hlinkClick r:id="rId3" action="ppaction://hlinksldjump"/>
              </a:rPr>
              <a:t> </a:t>
            </a:r>
            <a:r>
              <a:rPr lang="ru-RU" dirty="0"/>
              <a:t>і </a:t>
            </a:r>
            <a:r>
              <a:rPr lang="ru-RU" dirty="0">
                <a:hlinkClick r:id="rId4" action="ppaction://hlinksldjump"/>
              </a:rPr>
              <a:t>Тарантул </a:t>
            </a:r>
            <a:r>
              <a:rPr lang="ru-RU" dirty="0" err="1" smtClean="0">
                <a:hlinkClick r:id="rId4" action="ppaction://hlinksldjump"/>
              </a:rPr>
              <a:t>південноруський</a:t>
            </a:r>
            <a:r>
              <a:rPr lang="en-US" dirty="0" smtClean="0"/>
              <a:t>. </a:t>
            </a:r>
            <a:endParaRPr lang="uk-UA" dirty="0" smtClean="0"/>
          </a:p>
          <a:p>
            <a:r>
              <a:rPr lang="ru-RU" dirty="0" smtClean="0"/>
              <a:t>Перший </a:t>
            </a:r>
            <a:r>
              <a:rPr lang="ru-RU" dirty="0"/>
              <a:t>з них </a:t>
            </a:r>
            <a:r>
              <a:rPr lang="ru-RU" dirty="0" err="1"/>
              <a:t>розповсюджений</a:t>
            </a:r>
            <a:r>
              <a:rPr lang="ru-RU" dirty="0"/>
              <a:t> у </a:t>
            </a:r>
            <a:r>
              <a:rPr lang="ru-RU" dirty="0" err="1"/>
              <a:t>Середземномор’ї</a:t>
            </a:r>
            <a:r>
              <a:rPr lang="ru-RU" dirty="0"/>
              <a:t>, </a:t>
            </a:r>
            <a:r>
              <a:rPr lang="ru-RU" dirty="0" err="1"/>
              <a:t>заселяючи</a:t>
            </a:r>
            <a:r>
              <a:rPr lang="ru-RU" dirty="0"/>
              <a:t> </a:t>
            </a:r>
            <a:r>
              <a:rPr lang="ru-RU" dirty="0" err="1"/>
              <a:t>Балканський</a:t>
            </a:r>
            <a:r>
              <a:rPr lang="ru-RU" dirty="0"/>
              <a:t>, </a:t>
            </a:r>
            <a:r>
              <a:rPr lang="ru-RU" dirty="0" err="1"/>
              <a:t>Апеннінський</a:t>
            </a:r>
            <a:r>
              <a:rPr lang="ru-RU" dirty="0"/>
              <a:t> та </a:t>
            </a:r>
            <a:r>
              <a:rPr lang="ru-RU" dirty="0" err="1"/>
              <a:t>Піренейський</a:t>
            </a:r>
            <a:r>
              <a:rPr lang="ru-RU" dirty="0"/>
              <a:t> </a:t>
            </a:r>
            <a:r>
              <a:rPr lang="ru-RU" dirty="0" err="1"/>
              <a:t>півострови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 err="1"/>
              <a:t>другий</a:t>
            </a:r>
            <a:r>
              <a:rPr lang="ru-RU" dirty="0"/>
              <a:t> –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Паннонії</a:t>
            </a:r>
            <a:r>
              <a:rPr lang="ru-RU" dirty="0"/>
              <a:t> на </a:t>
            </a:r>
            <a:r>
              <a:rPr lang="ru-RU" dirty="0" err="1"/>
              <a:t>заході</a:t>
            </a:r>
            <a:r>
              <a:rPr lang="ru-RU" dirty="0"/>
              <a:t> до </a:t>
            </a:r>
            <a:r>
              <a:rPr lang="ru-RU" dirty="0" err="1"/>
              <a:t>Каспію</a:t>
            </a:r>
            <a:r>
              <a:rPr lang="ru-RU" dirty="0"/>
              <a:t> на </a:t>
            </a:r>
            <a:r>
              <a:rPr lang="ru-RU" dirty="0" err="1"/>
              <a:t>сході</a:t>
            </a:r>
            <a:r>
              <a:rPr lang="ru-RU" dirty="0"/>
              <a:t>. </a:t>
            </a:r>
            <a:r>
              <a:rPr lang="ru-RU" dirty="0" err="1"/>
              <a:t>Отрута</a:t>
            </a:r>
            <a:r>
              <a:rPr lang="ru-RU" dirty="0"/>
              <a:t> Тарантула </a:t>
            </a:r>
            <a:r>
              <a:rPr lang="ru-RU" dirty="0" err="1"/>
              <a:t>апулійського</a:t>
            </a:r>
            <a:r>
              <a:rPr lang="ru-RU" dirty="0"/>
              <a:t> є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слабшою</a:t>
            </a:r>
            <a:r>
              <a:rPr lang="ru-RU" dirty="0"/>
              <a:t> за Тарантула </a:t>
            </a:r>
            <a:r>
              <a:rPr lang="ru-RU" dirty="0" err="1"/>
              <a:t>південноруського</a:t>
            </a:r>
            <a:r>
              <a:rPr lang="ru-RU" dirty="0"/>
              <a:t>. Укус </a:t>
            </a:r>
            <a:r>
              <a:rPr lang="ru-RU" dirty="0" err="1"/>
              <a:t>останнього</a:t>
            </a:r>
            <a:r>
              <a:rPr lang="ru-RU" dirty="0"/>
              <a:t>,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,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прирівнюватись</a:t>
            </a:r>
            <a:r>
              <a:rPr lang="ru-RU" dirty="0"/>
              <a:t> до </a:t>
            </a:r>
            <a:r>
              <a:rPr lang="ru-RU" dirty="0" err="1"/>
              <a:t>жалення</a:t>
            </a:r>
            <a:r>
              <a:rPr lang="ru-RU" dirty="0"/>
              <a:t> шершня. В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набряк і </a:t>
            </a:r>
            <a:r>
              <a:rPr lang="ru-RU" dirty="0" err="1"/>
              <a:t>біль</a:t>
            </a:r>
            <a:r>
              <a:rPr lang="ru-RU" dirty="0"/>
              <a:t>. У </a:t>
            </a:r>
            <a:r>
              <a:rPr lang="ru-RU" dirty="0" err="1"/>
              <a:t>здорової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наслідки</a:t>
            </a:r>
            <a:r>
              <a:rPr lang="ru-RU" dirty="0"/>
              <a:t> укусу </a:t>
            </a:r>
            <a:r>
              <a:rPr lang="ru-RU" dirty="0" err="1"/>
              <a:t>минають</a:t>
            </a:r>
            <a:r>
              <a:rPr lang="ru-RU" dirty="0"/>
              <a:t> уже на другу-</a:t>
            </a:r>
            <a:r>
              <a:rPr lang="ru-RU" dirty="0" err="1"/>
              <a:t>третю</a:t>
            </a:r>
            <a:r>
              <a:rPr lang="ru-RU" dirty="0"/>
              <a:t> </a:t>
            </a:r>
            <a:r>
              <a:rPr lang="ru-RU" dirty="0" err="1"/>
              <a:t>добу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, у </a:t>
            </a:r>
            <a:r>
              <a:rPr lang="ru-RU" dirty="0" err="1"/>
              <a:t>осіб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підвищеною</a:t>
            </a:r>
            <a:r>
              <a:rPr lang="ru-RU" dirty="0"/>
              <a:t> </a:t>
            </a:r>
            <a:r>
              <a:rPr lang="ru-RU" dirty="0" err="1"/>
              <a:t>чутливістю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виникати</a:t>
            </a:r>
            <a:r>
              <a:rPr lang="ru-RU" dirty="0"/>
              <a:t> </a:t>
            </a:r>
            <a:r>
              <a:rPr lang="ru-RU" dirty="0" err="1"/>
              <a:t>ускладнення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/>
              <a:t>втручання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007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Семиугольник 3">
            <a:hlinkClick r:id="rId3" action="ppaction://hlinksldjump"/>
          </p:cNvPr>
          <p:cNvSpPr/>
          <p:nvPr/>
        </p:nvSpPr>
        <p:spPr>
          <a:xfrm>
            <a:off x="323528" y="476672"/>
            <a:ext cx="864096" cy="79208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0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6444208" y="5661248"/>
            <a:ext cx="1800200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7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Багетная рамка 3">
            <a:hlinkClick r:id="rId3" action="ppaction://hlinksldjump"/>
          </p:cNvPr>
          <p:cNvSpPr/>
          <p:nvPr/>
        </p:nvSpPr>
        <p:spPr>
          <a:xfrm>
            <a:off x="395536" y="620688"/>
            <a:ext cx="1152128" cy="108012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379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/>
              <a:t>Х</a:t>
            </a:r>
            <a:r>
              <a:rPr lang="ru-RU" dirty="0" err="1" smtClean="0"/>
              <a:t>атні</a:t>
            </a:r>
            <a:r>
              <a:rPr lang="ru-RU" dirty="0" smtClean="0"/>
              <a:t> </a:t>
            </a:r>
            <a:r>
              <a:rPr lang="ru-RU" dirty="0" err="1"/>
              <a:t>павуки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</a:t>
            </a:r>
            <a:r>
              <a:rPr lang="ru-RU" dirty="0" err="1"/>
              <a:t>небезпечною</a:t>
            </a:r>
            <a:r>
              <a:rPr lang="ru-RU" dirty="0"/>
              <a:t> </a:t>
            </a:r>
            <a:r>
              <a:rPr lang="ru-RU" dirty="0" err="1"/>
              <a:t>групою</a:t>
            </a:r>
            <a:r>
              <a:rPr lang="ru-RU" dirty="0"/>
              <a:t> є </a:t>
            </a:r>
            <a:r>
              <a:rPr lang="ru-RU" dirty="0" err="1"/>
              <a:t>хатні</a:t>
            </a:r>
            <a:r>
              <a:rPr lang="ru-RU" dirty="0"/>
              <a:t> </a:t>
            </a:r>
            <a:r>
              <a:rPr lang="ru-RU" dirty="0" err="1"/>
              <a:t>павуки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належать до </a:t>
            </a:r>
            <a:r>
              <a:rPr lang="ru-RU" dirty="0" err="1"/>
              <a:t>родів</a:t>
            </a:r>
            <a:r>
              <a:rPr lang="ru-RU" dirty="0"/>
              <a:t> </a:t>
            </a:r>
            <a:r>
              <a:rPr lang="ru-RU" dirty="0" err="1"/>
              <a:t>Парастеатода</a:t>
            </a:r>
            <a:r>
              <a:rPr lang="ru-RU" dirty="0"/>
              <a:t> </a:t>
            </a:r>
            <a:r>
              <a:rPr lang="ru-RU" dirty="0" smtClean="0"/>
              <a:t>і </a:t>
            </a:r>
            <a:r>
              <a:rPr lang="ru-RU" dirty="0" err="1" smtClean="0"/>
              <a:t>Криптахеа</a:t>
            </a:r>
            <a:r>
              <a:rPr lang="en-US" dirty="0" smtClean="0"/>
              <a:t>. </a:t>
            </a:r>
            <a:r>
              <a:rPr lang="ru-RU" dirty="0" err="1"/>
              <a:t>Їх</a:t>
            </a:r>
            <a:r>
              <a:rPr lang="ru-RU" dirty="0"/>
              <a:t> укуси </a:t>
            </a:r>
            <a:r>
              <a:rPr lang="ru-RU" dirty="0" err="1"/>
              <a:t>нагадують</a:t>
            </a:r>
            <a:r>
              <a:rPr lang="ru-RU" dirty="0"/>
              <a:t> </a:t>
            </a:r>
            <a:r>
              <a:rPr lang="ru-RU" dirty="0" err="1"/>
              <a:t>жалення</a:t>
            </a:r>
            <a:r>
              <a:rPr lang="ru-RU" dirty="0"/>
              <a:t> </a:t>
            </a:r>
            <a:r>
              <a:rPr lang="ru-RU" dirty="0" err="1"/>
              <a:t>бджоли</a:t>
            </a:r>
            <a:r>
              <a:rPr lang="ru-RU" dirty="0"/>
              <a:t> – </a:t>
            </a:r>
            <a:r>
              <a:rPr lang="ru-RU" dirty="0" err="1"/>
              <a:t>спершу</a:t>
            </a:r>
            <a:r>
              <a:rPr lang="ru-RU" dirty="0"/>
              <a:t> </a:t>
            </a:r>
            <a:r>
              <a:rPr lang="ru-RU" dirty="0" err="1"/>
              <a:t>різкий</a:t>
            </a:r>
            <a:r>
              <a:rPr lang="ru-RU" dirty="0"/>
              <a:t> </a:t>
            </a:r>
            <a:r>
              <a:rPr lang="ru-RU" dirty="0" err="1"/>
              <a:t>біль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місцевий</a:t>
            </a:r>
            <a:r>
              <a:rPr lang="ru-RU" dirty="0"/>
              <a:t> набряк,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можлива</a:t>
            </a:r>
            <a:r>
              <a:rPr lang="ru-RU" dirty="0"/>
              <a:t> </a:t>
            </a:r>
            <a:r>
              <a:rPr lang="ru-RU" dirty="0" err="1"/>
              <a:t>алергічна</a:t>
            </a:r>
            <a:r>
              <a:rPr lang="ru-RU" dirty="0"/>
              <a:t> </a:t>
            </a:r>
            <a:r>
              <a:rPr lang="ru-RU" dirty="0" err="1"/>
              <a:t>реакція</a:t>
            </a:r>
            <a:r>
              <a:rPr lang="ru-RU" dirty="0"/>
              <a:t>. За </a:t>
            </a:r>
            <a:r>
              <a:rPr lang="ru-RU" dirty="0" err="1"/>
              <a:t>звичай</a:t>
            </a:r>
            <a:r>
              <a:rPr lang="ru-RU" dirty="0"/>
              <a:t>, при </a:t>
            </a:r>
            <a:r>
              <a:rPr lang="ru-RU" dirty="0" err="1"/>
              <a:t>укусі</a:t>
            </a:r>
            <a:r>
              <a:rPr lang="ru-RU" dirty="0"/>
              <a:t> </a:t>
            </a:r>
            <a:r>
              <a:rPr lang="ru-RU" dirty="0" err="1"/>
              <a:t>хатніх</a:t>
            </a:r>
            <a:r>
              <a:rPr lang="ru-RU" dirty="0"/>
              <a:t> </a:t>
            </a:r>
            <a:r>
              <a:rPr lang="ru-RU" dirty="0" err="1"/>
              <a:t>павуків</a:t>
            </a:r>
            <a:r>
              <a:rPr lang="ru-RU" dirty="0"/>
              <a:t> </a:t>
            </a:r>
            <a:r>
              <a:rPr lang="ru-RU" dirty="0" err="1"/>
              <a:t>медичної</a:t>
            </a:r>
            <a:r>
              <a:rPr lang="ru-RU" dirty="0"/>
              <a:t> </a:t>
            </a:r>
            <a:r>
              <a:rPr lang="ru-RU" dirty="0" err="1"/>
              <a:t>допомоги</a:t>
            </a:r>
            <a:r>
              <a:rPr lang="ru-RU" dirty="0"/>
              <a:t> не </a:t>
            </a:r>
            <a:r>
              <a:rPr lang="ru-RU" dirty="0" err="1"/>
              <a:t>потребується</a:t>
            </a:r>
            <a:r>
              <a:rPr lang="ru-RU" dirty="0"/>
              <a:t>, </a:t>
            </a:r>
            <a:r>
              <a:rPr lang="ru-RU" dirty="0" err="1"/>
              <a:t>одначе</a:t>
            </a:r>
            <a:r>
              <a:rPr lang="ru-RU" dirty="0"/>
              <a:t>, при </a:t>
            </a:r>
            <a:r>
              <a:rPr lang="ru-RU" dirty="0" err="1"/>
              <a:t>ускладненні</a:t>
            </a:r>
            <a:r>
              <a:rPr lang="ru-RU" dirty="0"/>
              <a:t> </a:t>
            </a:r>
            <a:r>
              <a:rPr lang="ru-RU" dirty="0" err="1"/>
              <a:t>симптомів</a:t>
            </a:r>
            <a:r>
              <a:rPr lang="ru-RU" dirty="0"/>
              <a:t> </a:t>
            </a:r>
            <a:r>
              <a:rPr lang="ru-RU" dirty="0" err="1"/>
              <a:t>алергією</a:t>
            </a:r>
            <a:r>
              <a:rPr lang="ru-RU" dirty="0"/>
              <a:t> </a:t>
            </a:r>
            <a:r>
              <a:rPr lang="ru-RU" dirty="0" err="1"/>
              <a:t>рекомендується</a:t>
            </a:r>
            <a:r>
              <a:rPr lang="ru-RU" dirty="0"/>
              <a:t> </a:t>
            </a:r>
            <a:r>
              <a:rPr lang="ru-RU" dirty="0" err="1"/>
              <a:t>звернутися</a:t>
            </a:r>
            <a:r>
              <a:rPr lang="ru-RU" dirty="0"/>
              <a:t> до </a:t>
            </a:r>
            <a:r>
              <a:rPr lang="ru-RU" dirty="0" err="1"/>
              <a:t>шпиталю</a:t>
            </a:r>
            <a:r>
              <a:rPr lang="ru-RU" dirty="0"/>
              <a:t>. У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налічується</a:t>
            </a:r>
            <a:r>
              <a:rPr lang="ru-RU" dirty="0"/>
              <a:t> 4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Парастеатод</a:t>
            </a:r>
            <a:r>
              <a:rPr lang="ru-RU" dirty="0"/>
              <a:t>, з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найрозповсюдженішою</a:t>
            </a:r>
            <a:r>
              <a:rPr lang="ru-RU" dirty="0"/>
              <a:t> є </a:t>
            </a:r>
            <a:r>
              <a:rPr lang="ru-RU" dirty="0" err="1"/>
              <a:t>Парастеатода</a:t>
            </a:r>
            <a:r>
              <a:rPr lang="ru-RU" dirty="0"/>
              <a:t> </a:t>
            </a:r>
            <a:r>
              <a:rPr lang="ru-RU" dirty="0" err="1"/>
              <a:t>прохолодна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/>
              <a:t>стільки</a:t>
            </a:r>
            <a:r>
              <a:rPr lang="ru-RU" dirty="0"/>
              <a:t> ж </a:t>
            </a:r>
            <a:r>
              <a:rPr lang="ru-RU" dirty="0" err="1"/>
              <a:t>Криптахей</a:t>
            </a:r>
            <a:r>
              <a:rPr lang="ru-RU" dirty="0"/>
              <a:t>. З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найбільш</a:t>
            </a:r>
            <a:r>
              <a:rPr lang="ru-RU" dirty="0"/>
              <a:t> типовою для </a:t>
            </a:r>
            <a:r>
              <a:rPr lang="ru-RU" dirty="0" err="1"/>
              <a:t>усієї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</a:t>
            </a:r>
            <a:r>
              <a:rPr lang="ru-RU" dirty="0" smtClean="0"/>
              <a:t>є </a:t>
            </a:r>
            <a:r>
              <a:rPr lang="ru-RU" dirty="0" err="1" smtClean="0"/>
              <a:t>Криптахея</a:t>
            </a:r>
            <a:r>
              <a:rPr lang="ru-RU" dirty="0" smtClean="0"/>
              <a:t> </a:t>
            </a:r>
            <a:r>
              <a:rPr lang="ru-RU" dirty="0" err="1" smtClean="0"/>
              <a:t>річкова</a:t>
            </a:r>
            <a:r>
              <a:rPr lang="en-US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44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err="1" smtClean="0"/>
              <a:t>Хейракантиум</a:t>
            </a:r>
            <a:r>
              <a:rPr lang="ru-RU" dirty="0" smtClean="0"/>
              <a:t> </a:t>
            </a:r>
            <a:r>
              <a:rPr lang="ru-RU" dirty="0" err="1" smtClean="0"/>
              <a:t>крапчастий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На </a:t>
            </a:r>
            <a:r>
              <a:rPr lang="ru-RU" dirty="0" err="1"/>
              <a:t>завершення</a:t>
            </a:r>
            <a:r>
              <a:rPr lang="ru-RU" dirty="0"/>
              <a:t> </a:t>
            </a:r>
            <a:r>
              <a:rPr lang="ru-RU" dirty="0" err="1"/>
              <a:t>розповіді</a:t>
            </a:r>
            <a:r>
              <a:rPr lang="ru-RU" dirty="0"/>
              <a:t> про </a:t>
            </a:r>
            <a:r>
              <a:rPr lang="ru-RU" dirty="0" err="1"/>
              <a:t>найотруйніших</a:t>
            </a:r>
            <a:r>
              <a:rPr lang="ru-RU" dirty="0"/>
              <a:t> </a:t>
            </a:r>
            <a:r>
              <a:rPr lang="ru-RU" dirty="0" err="1"/>
              <a:t>павуків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, хочу </a:t>
            </a:r>
            <a:r>
              <a:rPr lang="ru-RU" dirty="0" err="1"/>
              <a:t>згадати</a:t>
            </a:r>
            <a:r>
              <a:rPr lang="ru-RU" dirty="0"/>
              <a:t> про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Хейракантиума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</a:rPr>
              <a:t>крапчастого</a:t>
            </a:r>
            <a:r>
              <a:rPr lang="en-US" dirty="0" smtClean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невеличкий</a:t>
            </a:r>
            <a:r>
              <a:rPr lang="ru-RU" dirty="0"/>
              <a:t> </a:t>
            </a:r>
            <a:r>
              <a:rPr lang="ru-RU" dirty="0" err="1"/>
              <a:t>павук</a:t>
            </a:r>
            <a:r>
              <a:rPr lang="ru-RU" dirty="0"/>
              <a:t> </a:t>
            </a:r>
            <a:r>
              <a:rPr lang="ru-RU" dirty="0" err="1"/>
              <a:t>володіє</a:t>
            </a:r>
            <a:r>
              <a:rPr lang="ru-RU" dirty="0"/>
              <a:t> </a:t>
            </a:r>
            <a:r>
              <a:rPr lang="ru-RU" dirty="0" err="1"/>
              <a:t>велетенським</a:t>
            </a:r>
            <a:r>
              <a:rPr lang="ru-RU" dirty="0"/>
              <a:t>, як на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, </a:t>
            </a:r>
            <a:r>
              <a:rPr lang="ru-RU" dirty="0" err="1"/>
              <a:t>хеліцерами-щелепами</a:t>
            </a:r>
            <a:r>
              <a:rPr lang="ru-RU" dirty="0"/>
              <a:t>, </a:t>
            </a:r>
            <a:r>
              <a:rPr lang="ru-RU" dirty="0" err="1"/>
              <a:t>якими</a:t>
            </a:r>
            <a:r>
              <a:rPr lang="ru-RU" dirty="0"/>
              <a:t> з </a:t>
            </a:r>
            <a:r>
              <a:rPr lang="ru-RU" dirty="0" err="1"/>
              <a:t>легкістю</a:t>
            </a:r>
            <a:r>
              <a:rPr lang="ru-RU" dirty="0"/>
              <a:t> </a:t>
            </a:r>
            <a:r>
              <a:rPr lang="ru-RU" dirty="0" err="1" smtClean="0"/>
              <a:t>прокусують</a:t>
            </a:r>
            <a:r>
              <a:rPr lang="ru-RU" dirty="0" smtClean="0"/>
              <a:t> </a:t>
            </a:r>
            <a:r>
              <a:rPr lang="ru-RU" dirty="0"/>
              <a:t>не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/>
              <a:t>тверді</a:t>
            </a:r>
            <a:r>
              <a:rPr lang="ru-RU" dirty="0"/>
              <a:t> </a:t>
            </a:r>
            <a:r>
              <a:rPr lang="ru-RU" dirty="0" err="1"/>
              <a:t>хітинові</a:t>
            </a:r>
            <a:r>
              <a:rPr lang="ru-RU" dirty="0"/>
              <a:t> </a:t>
            </a:r>
            <a:r>
              <a:rPr lang="ru-RU" dirty="0" err="1"/>
              <a:t>панцирі</a:t>
            </a:r>
            <a:r>
              <a:rPr lang="ru-RU" dirty="0"/>
              <a:t> комах, а й </a:t>
            </a:r>
            <a:r>
              <a:rPr lang="ru-RU" dirty="0" err="1"/>
              <a:t>шкіру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укус є одним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найболючіших</a:t>
            </a:r>
            <a:r>
              <a:rPr lang="ru-RU" dirty="0"/>
              <a:t> з-</a:t>
            </a:r>
            <a:r>
              <a:rPr lang="ru-RU" dirty="0" err="1"/>
              <a:t>поміж</a:t>
            </a:r>
            <a:r>
              <a:rPr lang="ru-RU" dirty="0"/>
              <a:t> </a:t>
            </a:r>
            <a:r>
              <a:rPr lang="ru-RU" dirty="0" err="1"/>
              <a:t>згаданих</a:t>
            </a:r>
            <a:r>
              <a:rPr lang="ru-RU" dirty="0"/>
              <a:t> </a:t>
            </a:r>
            <a:r>
              <a:rPr lang="ru-RU" dirty="0" err="1"/>
              <a:t>павуків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різкий</a:t>
            </a:r>
            <a:r>
              <a:rPr lang="ru-RU" dirty="0"/>
              <a:t> і </a:t>
            </a:r>
            <a:r>
              <a:rPr lang="ru-RU" dirty="0" err="1"/>
              <a:t>триває</a:t>
            </a:r>
            <a:r>
              <a:rPr lang="ru-RU" dirty="0"/>
              <a:t> до 12-ти годин, а в </a:t>
            </a:r>
            <a:r>
              <a:rPr lang="ru-RU" dirty="0" err="1"/>
              <a:t>окремих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й до 10-ти </a:t>
            </a:r>
            <a:r>
              <a:rPr lang="ru-RU" dirty="0" err="1"/>
              <a:t>діб</a:t>
            </a:r>
            <a:r>
              <a:rPr lang="ru-RU" dirty="0"/>
              <a:t>! </a:t>
            </a:r>
            <a:r>
              <a:rPr lang="ru-RU" dirty="0" err="1"/>
              <a:t>Отрута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викликати</a:t>
            </a:r>
            <a:r>
              <a:rPr lang="ru-RU" dirty="0"/>
              <a:t> </a:t>
            </a:r>
            <a:r>
              <a:rPr lang="ru-RU" dirty="0" err="1"/>
              <a:t>нудоту</a:t>
            </a:r>
            <a:r>
              <a:rPr lang="ru-RU" dirty="0"/>
              <a:t>, а </a:t>
            </a:r>
            <a:r>
              <a:rPr lang="ru-RU" dirty="0" err="1"/>
              <a:t>іноді</a:t>
            </a:r>
            <a:r>
              <a:rPr lang="ru-RU" dirty="0"/>
              <a:t> й </a:t>
            </a:r>
            <a:r>
              <a:rPr lang="ru-RU" dirty="0" err="1"/>
              <a:t>місцеві</a:t>
            </a:r>
            <a:r>
              <a:rPr lang="ru-RU" dirty="0"/>
              <a:t> </a:t>
            </a:r>
            <a:r>
              <a:rPr lang="ru-RU" dirty="0" err="1"/>
              <a:t>некрози</a:t>
            </a:r>
            <a:r>
              <a:rPr lang="ru-RU" dirty="0"/>
              <a:t> </a:t>
            </a:r>
            <a:r>
              <a:rPr lang="ru-RU" dirty="0" err="1"/>
              <a:t>епітелію</a:t>
            </a:r>
            <a:r>
              <a:rPr lang="ru-RU" dirty="0"/>
              <a:t>. </a:t>
            </a:r>
            <a:r>
              <a:rPr lang="ru-RU" dirty="0" err="1"/>
              <a:t>Мешкає</a:t>
            </a:r>
            <a:r>
              <a:rPr lang="ru-RU" dirty="0"/>
              <a:t> </a:t>
            </a:r>
            <a:r>
              <a:rPr lang="ru-RU" dirty="0" err="1"/>
              <a:t>цей</a:t>
            </a:r>
            <a:r>
              <a:rPr lang="ru-RU" dirty="0"/>
              <a:t> вид у сухому </a:t>
            </a:r>
            <a:r>
              <a:rPr lang="ru-RU" dirty="0" err="1"/>
              <a:t>кліматі</a:t>
            </a:r>
            <a:r>
              <a:rPr lang="ru-RU" dirty="0"/>
              <a:t>, </a:t>
            </a:r>
            <a:r>
              <a:rPr lang="ru-RU" dirty="0" err="1"/>
              <a:t>заселяючи</a:t>
            </a:r>
            <a:r>
              <a:rPr lang="ru-RU" dirty="0"/>
              <a:t> степи і </a:t>
            </a:r>
            <a:r>
              <a:rPr lang="ru-RU" dirty="0" err="1"/>
              <a:t>напівпустелі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Німеччини</a:t>
            </a:r>
            <a:r>
              <a:rPr lang="ru-RU" dirty="0"/>
              <a:t> до Кавказу і </a:t>
            </a:r>
            <a:r>
              <a:rPr lang="ru-RU" dirty="0" err="1"/>
              <a:t>Каспію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7342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9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7200" dirty="0" smtClean="0">
                <a:solidFill>
                  <a:schemeClr val="tx2">
                    <a:lumMod val="75000"/>
                  </a:schemeClr>
                </a:solidFill>
                <a:latin typeface="Arno Pro Smbd SmText" pitchFamily="18" charset="0"/>
              </a:rPr>
              <a:t>Цікаві павуки</a:t>
            </a:r>
            <a:endParaRPr lang="uk-UA" sz="7200" dirty="0">
              <a:solidFill>
                <a:schemeClr val="tx2">
                  <a:lumMod val="75000"/>
                </a:schemeClr>
              </a:solidFill>
              <a:latin typeface="Arno Pro Smbd SmText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752600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Цікаво про цікаве</a:t>
            </a:r>
            <a:endParaRPr lang="uk-UA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16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1955"/>
          <a:stretch/>
        </p:blipFill>
        <p:spPr>
          <a:xfrm>
            <a:off x="4813825" y="32766"/>
            <a:ext cx="426971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r="20964"/>
          <a:stretch/>
        </p:blipFill>
        <p:spPr>
          <a:xfrm>
            <a:off x="107504" y="18460"/>
            <a:ext cx="4292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2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1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Цікаві павуки</a:t>
            </a:r>
            <a:endParaRPr lang="uk-UA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Павуки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хижаки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майстерність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яких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ловити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жертву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відточувалась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еволюцією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останні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350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мільйонів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років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Отрута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павуків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призначена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вбивати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Вбивати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ефективно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швидко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так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щоб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жертва не втекла і не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вижила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І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ця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смертельна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зброя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удосконалювалася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кожним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поколінням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Павуки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виникли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задовго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до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динозаврів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людина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ще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немовля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їх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древньому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світі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І коли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немовля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стикається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із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власниками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небезпечної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отрути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–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прикрих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випадків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уникнути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Тільки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випадку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освіченості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можна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</a:rPr>
              <a:t>уникнути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прикрощів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На</a:t>
            </a:r>
            <a:r>
              <a:rPr lang="ru-RU" dirty="0" smtClean="0"/>
              <a:t>йот</a:t>
            </a:r>
            <a:r>
              <a:rPr lang="uk-UA" dirty="0" err="1" smtClean="0"/>
              <a:t>руйніші</a:t>
            </a:r>
            <a:r>
              <a:rPr lang="uk-UA" dirty="0" smtClean="0"/>
              <a:t> павуки Європи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366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err="1" smtClean="0"/>
              <a:t>Арахнофобія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latin typeface="+mj-lt"/>
              </a:rPr>
              <a:t>Арахнофобія</a:t>
            </a:r>
            <a:r>
              <a:rPr lang="ru-RU" sz="2400" dirty="0"/>
              <a:t> – </a:t>
            </a:r>
            <a:r>
              <a:rPr lang="ru-RU" sz="2400" u="sng" dirty="0"/>
              <a:t>страх перед </a:t>
            </a:r>
            <a:r>
              <a:rPr lang="ru-RU" sz="2400" u="sng" dirty="0" err="1"/>
              <a:t>павуками</a:t>
            </a:r>
            <a:r>
              <a:rPr lang="ru-RU" sz="2400" dirty="0"/>
              <a:t>, очевидно, є </a:t>
            </a:r>
            <a:r>
              <a:rPr lang="ru-RU" sz="2400" dirty="0" err="1"/>
              <a:t>інстинктивною</a:t>
            </a:r>
            <a:r>
              <a:rPr lang="ru-RU" sz="2400" dirty="0"/>
              <a:t> </a:t>
            </a:r>
            <a:r>
              <a:rPr lang="ru-RU" sz="2400" dirty="0" err="1"/>
              <a:t>відразою</a:t>
            </a:r>
            <a:r>
              <a:rPr lang="ru-RU" sz="2400" dirty="0"/>
              <a:t> до </a:t>
            </a:r>
            <a:r>
              <a:rPr lang="ru-RU" sz="2400" dirty="0" err="1"/>
              <a:t>істот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відмінних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нас </a:t>
            </a:r>
            <a:r>
              <a:rPr lang="ru-RU" sz="2400" dirty="0" err="1"/>
              <a:t>ссавців</a:t>
            </a:r>
            <a:r>
              <a:rPr lang="ru-RU" sz="2400" dirty="0"/>
              <a:t>. Людей </a:t>
            </a:r>
            <a:r>
              <a:rPr lang="ru-RU" sz="2400" dirty="0" err="1"/>
              <a:t>проймає</a:t>
            </a:r>
            <a:r>
              <a:rPr lang="ru-RU" sz="2400" dirty="0"/>
              <a:t> </a:t>
            </a:r>
            <a:r>
              <a:rPr lang="ru-RU" sz="2400" dirty="0" err="1"/>
              <a:t>первісний</a:t>
            </a:r>
            <a:r>
              <a:rPr lang="ru-RU" sz="2400" dirty="0"/>
              <a:t> </a:t>
            </a:r>
            <a:r>
              <a:rPr lang="ru-RU" sz="2400" dirty="0" err="1"/>
              <a:t>жах</a:t>
            </a:r>
            <a:r>
              <a:rPr lang="ru-RU" sz="2400" dirty="0"/>
              <a:t>, коли вони </a:t>
            </a:r>
            <a:r>
              <a:rPr lang="ru-RU" sz="2400" dirty="0" err="1"/>
              <a:t>спостерігають</a:t>
            </a:r>
            <a:r>
              <a:rPr lang="ru-RU" sz="2400" dirty="0"/>
              <a:t> як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потаємні</a:t>
            </a:r>
            <a:r>
              <a:rPr lang="ru-RU" sz="2400" dirty="0"/>
              <a:t> </a:t>
            </a:r>
            <a:r>
              <a:rPr lang="ru-RU" sz="2400" dirty="0" err="1"/>
              <a:t>багатоногі</a:t>
            </a:r>
            <a:r>
              <a:rPr lang="ru-RU" sz="2400" dirty="0"/>
              <a:t> </a:t>
            </a:r>
            <a:r>
              <a:rPr lang="ru-RU" sz="2400" dirty="0" err="1"/>
              <a:t>волохаті</a:t>
            </a:r>
            <a:r>
              <a:rPr lang="ru-RU" sz="2400" dirty="0"/>
              <a:t> </a:t>
            </a:r>
            <a:r>
              <a:rPr lang="ru-RU" sz="2400" dirty="0" err="1"/>
              <a:t>створіння</a:t>
            </a:r>
            <a:r>
              <a:rPr lang="ru-RU" sz="2400" dirty="0"/>
              <a:t>, </a:t>
            </a:r>
            <a:r>
              <a:rPr lang="ru-RU" sz="2400" dirty="0" err="1"/>
              <a:t>засідково</a:t>
            </a:r>
            <a:r>
              <a:rPr lang="ru-RU" sz="2400" dirty="0"/>
              <a:t>, </a:t>
            </a:r>
            <a:r>
              <a:rPr lang="ru-RU" sz="2400" dirty="0" err="1"/>
              <a:t>нападають</a:t>
            </a:r>
            <a:r>
              <a:rPr lang="ru-RU" sz="2400" dirty="0"/>
              <a:t> на </a:t>
            </a:r>
            <a:r>
              <a:rPr lang="ru-RU" sz="2400" dirty="0" err="1"/>
              <a:t>своїх</a:t>
            </a:r>
            <a:r>
              <a:rPr lang="ru-RU" sz="2400" dirty="0"/>
              <a:t> жертв, </a:t>
            </a:r>
            <a:r>
              <a:rPr lang="ru-RU" sz="2400" dirty="0" err="1"/>
              <a:t>вбиваючи</a:t>
            </a:r>
            <a:r>
              <a:rPr lang="ru-RU" sz="2400" dirty="0"/>
              <a:t>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своїм</a:t>
            </a:r>
            <a:r>
              <a:rPr lang="ru-RU" sz="2400" dirty="0"/>
              <a:t> </a:t>
            </a:r>
            <a:r>
              <a:rPr lang="ru-RU" sz="2400" dirty="0" err="1"/>
              <a:t>отруйним</a:t>
            </a:r>
            <a:r>
              <a:rPr lang="ru-RU" sz="2400" dirty="0"/>
              <a:t> укусом…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Але </a:t>
            </a:r>
            <a:r>
              <a:rPr lang="ru-RU" sz="2400" dirty="0" err="1"/>
              <a:t>це</a:t>
            </a:r>
            <a:r>
              <a:rPr lang="ru-RU" sz="2400" dirty="0"/>
              <a:t> не </a:t>
            </a:r>
            <a:r>
              <a:rPr lang="ru-RU" sz="2400" dirty="0" err="1"/>
              <a:t>більше</a:t>
            </a:r>
            <a:r>
              <a:rPr lang="ru-RU" sz="2400" dirty="0"/>
              <a:t>, </a:t>
            </a:r>
            <a:r>
              <a:rPr lang="ru-RU" sz="2400" dirty="0" err="1"/>
              <a:t>ніж</a:t>
            </a:r>
            <a:r>
              <a:rPr lang="ru-RU" sz="2400" dirty="0"/>
              <a:t> </a:t>
            </a:r>
            <a:r>
              <a:rPr lang="ru-RU" sz="2400" dirty="0" err="1"/>
              <a:t>перебільшення</a:t>
            </a:r>
            <a:r>
              <a:rPr lang="ru-RU" sz="2400" dirty="0"/>
              <a:t> і </a:t>
            </a:r>
            <a:r>
              <a:rPr lang="ru-RU" sz="2400" dirty="0" err="1"/>
              <a:t>гра</a:t>
            </a:r>
            <a:r>
              <a:rPr lang="ru-RU" sz="2400" dirty="0"/>
              <a:t> </a:t>
            </a:r>
            <a:r>
              <a:rPr lang="ru-RU" sz="2400" dirty="0" err="1"/>
              <a:t>уяви</a:t>
            </a:r>
            <a:r>
              <a:rPr lang="ru-RU" sz="2400" dirty="0"/>
              <a:t>. </a:t>
            </a:r>
            <a:r>
              <a:rPr lang="ru-RU" sz="2400" dirty="0" err="1"/>
              <a:t>Звичайно</a:t>
            </a:r>
            <a:r>
              <a:rPr lang="ru-RU" sz="2400" dirty="0"/>
              <a:t>, абсолютна </a:t>
            </a:r>
            <a:r>
              <a:rPr lang="ru-RU" sz="2400" dirty="0" err="1"/>
              <a:t>більшість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 є </a:t>
            </a:r>
            <a:r>
              <a:rPr lang="ru-RU" sz="2400" dirty="0" err="1"/>
              <a:t>цілковито</a:t>
            </a:r>
            <a:r>
              <a:rPr lang="ru-RU" sz="2400" dirty="0"/>
              <a:t> </a:t>
            </a:r>
            <a:r>
              <a:rPr lang="ru-RU" sz="2400" dirty="0" err="1"/>
              <a:t>безпечними</a:t>
            </a:r>
            <a:r>
              <a:rPr lang="ru-RU" sz="2400" dirty="0"/>
              <a:t>, </a:t>
            </a:r>
            <a:r>
              <a:rPr lang="ru-RU" sz="2400" dirty="0" err="1"/>
              <a:t>проте</a:t>
            </a:r>
            <a:r>
              <a:rPr lang="ru-RU" sz="2400" dirty="0"/>
              <a:t>, з-</a:t>
            </a:r>
            <a:r>
              <a:rPr lang="ru-RU" sz="2400" dirty="0" err="1"/>
              <a:t>поміж</a:t>
            </a:r>
            <a:r>
              <a:rPr lang="ru-RU" sz="2400" dirty="0"/>
              <a:t> них є й </a:t>
            </a:r>
            <a:r>
              <a:rPr lang="ru-RU" sz="2400" dirty="0" err="1"/>
              <a:t>винятки</a:t>
            </a:r>
            <a:r>
              <a:rPr lang="ru-RU" sz="2400" dirty="0"/>
              <a:t>, про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піде</a:t>
            </a:r>
            <a:r>
              <a:rPr lang="ru-RU" sz="2400" dirty="0"/>
              <a:t> </a:t>
            </a:r>
            <a:r>
              <a:rPr lang="ru-RU" sz="2400" dirty="0" err="1"/>
              <a:t>мова</a:t>
            </a:r>
            <a:r>
              <a:rPr lang="ru-RU" sz="2400" dirty="0"/>
              <a:t> </a:t>
            </a:r>
            <a:r>
              <a:rPr lang="ru-RU" sz="2400" dirty="0" err="1"/>
              <a:t>далі</a:t>
            </a:r>
            <a:r>
              <a:rPr lang="ru-RU" sz="24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113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Арах</a:t>
            </a:r>
            <a:r>
              <a:rPr lang="ru-RU" dirty="0"/>
              <a:t>н</a:t>
            </a:r>
            <a:r>
              <a:rPr lang="ru-RU" dirty="0" smtClean="0"/>
              <a:t>о</a:t>
            </a:r>
            <a:r>
              <a:rPr lang="uk-UA" dirty="0" err="1" smtClean="0"/>
              <a:t>логи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err="1">
                <a:latin typeface="+mj-lt"/>
              </a:rPr>
              <a:t>Арахнологи</a:t>
            </a:r>
            <a:r>
              <a:rPr lang="ru-RU" sz="2800" dirty="0"/>
              <a:t> – </a:t>
            </a:r>
            <a:r>
              <a:rPr lang="ru-RU" sz="2800" dirty="0" err="1"/>
              <a:t>вчені</a:t>
            </a:r>
            <a:r>
              <a:rPr lang="ru-RU" sz="2800" dirty="0"/>
              <a:t>, </a:t>
            </a:r>
            <a:r>
              <a:rPr lang="ru-RU" sz="2800" dirty="0" err="1"/>
              <a:t>котрі</a:t>
            </a:r>
            <a:r>
              <a:rPr lang="ru-RU" sz="2800" dirty="0"/>
              <a:t> </a:t>
            </a:r>
            <a:r>
              <a:rPr lang="ru-RU" sz="2800" dirty="0" err="1"/>
              <a:t>вивчають</a:t>
            </a:r>
            <a:r>
              <a:rPr lang="ru-RU" sz="2800" dirty="0"/>
              <a:t> </a:t>
            </a:r>
            <a:r>
              <a:rPr lang="ru-RU" sz="2800" dirty="0" err="1"/>
              <a:t>павуків</a:t>
            </a:r>
            <a:r>
              <a:rPr lang="ru-RU" sz="2800" dirty="0"/>
              <a:t>, в </a:t>
            </a:r>
            <a:r>
              <a:rPr lang="ru-RU" sz="2800" dirty="0" err="1"/>
              <a:t>усьому</a:t>
            </a:r>
            <a:r>
              <a:rPr lang="ru-RU" sz="2800" dirty="0"/>
              <a:t> </a:t>
            </a:r>
            <a:r>
              <a:rPr lang="ru-RU" sz="2800" dirty="0" err="1"/>
              <a:t>світі</a:t>
            </a:r>
            <a:r>
              <a:rPr lang="ru-RU" sz="2800" dirty="0"/>
              <a:t> </a:t>
            </a:r>
            <a:r>
              <a:rPr lang="ru-RU" sz="2800" dirty="0" err="1"/>
              <a:t>налічують</a:t>
            </a:r>
            <a:r>
              <a:rPr lang="ru-RU" sz="2800" dirty="0"/>
              <a:t> </a:t>
            </a:r>
            <a:r>
              <a:rPr lang="ru-RU" sz="2800" dirty="0" err="1"/>
              <a:t>понад</a:t>
            </a:r>
            <a:r>
              <a:rPr lang="ru-RU" sz="2800" dirty="0"/>
              <a:t> 35 </a:t>
            </a:r>
            <a:r>
              <a:rPr lang="ru-RU" sz="2800" dirty="0" err="1"/>
              <a:t>тисяч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</a:t>
            </a:r>
            <a:r>
              <a:rPr lang="ru-RU" sz="2800" dirty="0" err="1" smtClean="0"/>
              <a:t>видів</a:t>
            </a:r>
            <a:r>
              <a:rPr lang="ru-RU" sz="2800" dirty="0"/>
              <a:t>.</a:t>
            </a:r>
            <a:r>
              <a:rPr lang="ru-RU" sz="2800" dirty="0" smtClean="0"/>
              <a:t> </a:t>
            </a:r>
            <a:r>
              <a:rPr lang="ru-RU" sz="2800" dirty="0" err="1" smtClean="0"/>
              <a:t>Вважається</a:t>
            </a:r>
            <a:r>
              <a:rPr lang="ru-RU" sz="2800" dirty="0" smtClean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максимальне</a:t>
            </a:r>
            <a:r>
              <a:rPr lang="ru-RU" sz="2800" dirty="0"/>
              <a:t> </a:t>
            </a:r>
            <a:r>
              <a:rPr lang="ru-RU" sz="2800" dirty="0" err="1"/>
              <a:t>різноманіття</a:t>
            </a:r>
            <a:r>
              <a:rPr lang="ru-RU" sz="2800" dirty="0"/>
              <a:t> </a:t>
            </a:r>
            <a:r>
              <a:rPr lang="ru-RU" sz="2800" dirty="0" err="1"/>
              <a:t>повинне</a:t>
            </a:r>
            <a:r>
              <a:rPr lang="ru-RU" sz="2800" dirty="0"/>
              <a:t> </a:t>
            </a:r>
            <a:r>
              <a:rPr lang="ru-RU" sz="2800" dirty="0" err="1"/>
              <a:t>становити</a:t>
            </a:r>
            <a:r>
              <a:rPr lang="ru-RU" sz="2800" dirty="0"/>
              <a:t> не </a:t>
            </a:r>
            <a:r>
              <a:rPr lang="ru-RU" sz="2800" dirty="0" err="1"/>
              <a:t>менше</a:t>
            </a:r>
            <a:r>
              <a:rPr lang="ru-RU" sz="2800" dirty="0"/>
              <a:t> 170-ти </a:t>
            </a:r>
            <a:r>
              <a:rPr lang="ru-RU" sz="2800" dirty="0" err="1"/>
              <a:t>тисяч</a:t>
            </a:r>
            <a:r>
              <a:rPr lang="ru-RU" sz="2800" dirty="0"/>
              <a:t>. І з </a:t>
            </a:r>
            <a:r>
              <a:rPr lang="ru-RU" sz="2800" dirty="0" err="1"/>
              <a:t>цього</a:t>
            </a:r>
            <a:r>
              <a:rPr lang="ru-RU" sz="2800" dirty="0"/>
              <a:t> </a:t>
            </a:r>
            <a:r>
              <a:rPr lang="ru-RU" sz="2800" dirty="0" err="1"/>
              <a:t>всього</a:t>
            </a:r>
            <a:r>
              <a:rPr lang="ru-RU" sz="2800" dirty="0"/>
              <a:t> </a:t>
            </a:r>
            <a:r>
              <a:rPr lang="ru-RU" sz="2800" dirty="0" err="1"/>
              <a:t>різноманіття</a:t>
            </a:r>
            <a:r>
              <a:rPr lang="ru-RU" sz="2800" dirty="0"/>
              <a:t> </a:t>
            </a:r>
            <a:r>
              <a:rPr lang="ru-RU" sz="2800" dirty="0" err="1"/>
              <a:t>лише</a:t>
            </a:r>
            <a:r>
              <a:rPr lang="ru-RU" sz="2800" dirty="0"/>
              <a:t> </a:t>
            </a:r>
            <a:r>
              <a:rPr lang="ru-RU" sz="2800" dirty="0" err="1"/>
              <a:t>жменька</a:t>
            </a:r>
            <a:r>
              <a:rPr lang="ru-RU" sz="2800" dirty="0"/>
              <a:t> </a:t>
            </a:r>
            <a:r>
              <a:rPr lang="ru-RU" sz="2800" dirty="0" err="1"/>
              <a:t>павуків</a:t>
            </a:r>
            <a:r>
              <a:rPr lang="ru-RU" sz="2800" dirty="0"/>
              <a:t> </a:t>
            </a:r>
            <a:r>
              <a:rPr lang="ru-RU" sz="2800" dirty="0" err="1"/>
              <a:t>володіють</a:t>
            </a:r>
            <a:r>
              <a:rPr lang="ru-RU" sz="2800" dirty="0"/>
              <a:t> </a:t>
            </a:r>
            <a:r>
              <a:rPr lang="ru-RU" sz="2800" dirty="0" err="1"/>
              <a:t>отрутою</a:t>
            </a:r>
            <a:r>
              <a:rPr lang="ru-RU" sz="2800" dirty="0"/>
              <a:t>, яка </a:t>
            </a:r>
            <a:r>
              <a:rPr lang="ru-RU" sz="2800" dirty="0" err="1"/>
              <a:t>здатна</a:t>
            </a:r>
            <a:r>
              <a:rPr lang="ru-RU" sz="2800" dirty="0"/>
              <a:t> </a:t>
            </a:r>
            <a:r>
              <a:rPr lang="ru-RU" sz="2800" dirty="0" err="1"/>
              <a:t>завдати</a:t>
            </a:r>
            <a:r>
              <a:rPr lang="ru-RU" sz="2800" dirty="0"/>
              <a:t> </a:t>
            </a:r>
            <a:r>
              <a:rPr lang="ru-RU" sz="2800" dirty="0" err="1"/>
              <a:t>шкоди</a:t>
            </a:r>
            <a:r>
              <a:rPr lang="ru-RU" sz="2800" dirty="0"/>
              <a:t> </a:t>
            </a:r>
            <a:r>
              <a:rPr lang="ru-RU" sz="2800" dirty="0" err="1"/>
              <a:t>здоров’ю</a:t>
            </a:r>
            <a:r>
              <a:rPr lang="ru-RU" sz="2800" dirty="0"/>
              <a:t> та </a:t>
            </a:r>
            <a:r>
              <a:rPr lang="ru-RU" sz="2800" dirty="0" err="1"/>
              <a:t>життю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r>
              <a:rPr lang="ru-RU" sz="2800" dirty="0"/>
              <a:t>. </a:t>
            </a:r>
            <a:r>
              <a:rPr lang="ru-RU" sz="2800" dirty="0" err="1"/>
              <a:t>Смертельними</a:t>
            </a:r>
            <a:r>
              <a:rPr lang="ru-RU" sz="2800" dirty="0"/>
              <a:t> для людей </a:t>
            </a:r>
            <a:r>
              <a:rPr lang="ru-RU" sz="2800" dirty="0" err="1"/>
              <a:t>вважаються</a:t>
            </a:r>
            <a:r>
              <a:rPr lang="ru-RU" sz="2800" dirty="0"/>
              <a:t> укуси 27-ми </a:t>
            </a:r>
            <a:r>
              <a:rPr lang="ru-RU" sz="2800" dirty="0" err="1"/>
              <a:t>видів</a:t>
            </a:r>
            <a:r>
              <a:rPr lang="ru-RU" sz="2800" dirty="0"/>
              <a:t> </a:t>
            </a:r>
            <a:r>
              <a:rPr lang="ru-RU" sz="2800" dirty="0" err="1"/>
              <a:t>павуків</a:t>
            </a:r>
            <a:r>
              <a:rPr lang="ru-RU" sz="2800" dirty="0"/>
              <a:t>, а у </a:t>
            </a:r>
            <a:r>
              <a:rPr lang="ru-RU" sz="2800" dirty="0" err="1"/>
              <a:t>Європі</a:t>
            </a:r>
            <a:r>
              <a:rPr lang="ru-RU" sz="2800" dirty="0"/>
              <a:t>, й того </a:t>
            </a:r>
            <a:r>
              <a:rPr lang="ru-RU" sz="2800" dirty="0" err="1"/>
              <a:t>менше</a:t>
            </a:r>
            <a:r>
              <a:rPr lang="ru-RU" sz="2800" dirty="0" smtClean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2456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uk-UA" dirty="0" smtClean="0"/>
              <a:t>Арах</a:t>
            </a:r>
            <a:r>
              <a:rPr lang="ru-RU" dirty="0"/>
              <a:t>н</a:t>
            </a:r>
            <a:r>
              <a:rPr lang="ru-RU" dirty="0" smtClean="0"/>
              <a:t>о</a:t>
            </a:r>
            <a:r>
              <a:rPr lang="uk-UA" dirty="0" err="1" smtClean="0"/>
              <a:t>логи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У нас в </a:t>
            </a:r>
            <a:r>
              <a:rPr lang="ru-RU" sz="2400" dirty="0" err="1"/>
              <a:t>Європі</a:t>
            </a:r>
            <a:r>
              <a:rPr lang="ru-RU" sz="2400" dirty="0"/>
              <a:t> </a:t>
            </a:r>
            <a:r>
              <a:rPr lang="ru-RU" sz="2400" dirty="0" err="1"/>
              <a:t>виявлено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</a:t>
            </a:r>
            <a:r>
              <a:rPr lang="ru-RU" sz="2400" b="1" dirty="0" err="1"/>
              <a:t>близько</a:t>
            </a:r>
            <a:r>
              <a:rPr lang="ru-RU" sz="2400" b="1" dirty="0"/>
              <a:t> 4,5-5-ти </a:t>
            </a:r>
            <a:r>
              <a:rPr lang="ru-RU" sz="2400" b="1" dirty="0" err="1"/>
              <a:t>тисяч</a:t>
            </a:r>
            <a:r>
              <a:rPr lang="ru-RU" sz="2400" b="1" dirty="0"/>
              <a:t> </a:t>
            </a:r>
            <a:r>
              <a:rPr lang="ru-RU" sz="2400" b="1" dirty="0" err="1"/>
              <a:t>видів</a:t>
            </a:r>
            <a:r>
              <a:rPr lang="ru-RU" sz="2400" b="1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, </a:t>
            </a:r>
            <a:r>
              <a:rPr lang="ru-RU" sz="2400" dirty="0" err="1"/>
              <a:t>одначе</a:t>
            </a:r>
            <a:r>
              <a:rPr lang="ru-RU" sz="2400" dirty="0"/>
              <a:t>, </a:t>
            </a:r>
            <a:r>
              <a:rPr lang="ru-RU" sz="2400" dirty="0" err="1"/>
              <a:t>ця</a:t>
            </a:r>
            <a:r>
              <a:rPr lang="ru-RU" sz="2400" dirty="0"/>
              <a:t> цифра не є остаточною, </a:t>
            </a:r>
            <a:r>
              <a:rPr lang="ru-RU" sz="2400" dirty="0" err="1"/>
              <a:t>адже</a:t>
            </a:r>
            <a:r>
              <a:rPr lang="ru-RU" sz="2400" dirty="0"/>
              <a:t> </a:t>
            </a:r>
            <a:r>
              <a:rPr lang="ru-RU" sz="2400" dirty="0" err="1"/>
              <a:t>зміни</a:t>
            </a:r>
            <a:r>
              <a:rPr lang="ru-RU" sz="2400" dirty="0"/>
              <a:t> </a:t>
            </a:r>
            <a:r>
              <a:rPr lang="ru-RU" sz="2400" dirty="0" err="1"/>
              <a:t>клімату</a:t>
            </a:r>
            <a:r>
              <a:rPr lang="ru-RU" sz="2400" dirty="0"/>
              <a:t> </a:t>
            </a:r>
            <a:r>
              <a:rPr lang="ru-RU" sz="2400" dirty="0" err="1"/>
              <a:t>відкривають</a:t>
            </a:r>
            <a:r>
              <a:rPr lang="ru-RU" sz="2400" dirty="0"/>
              <a:t> </a:t>
            </a:r>
            <a:r>
              <a:rPr lang="ru-RU" sz="2400" dirty="0" err="1"/>
              <a:t>двері</a:t>
            </a:r>
            <a:r>
              <a:rPr lang="ru-RU" sz="2400" dirty="0"/>
              <a:t> для </a:t>
            </a:r>
            <a:r>
              <a:rPr lang="ru-RU" sz="2400" dirty="0" err="1"/>
              <a:t>міґрації</a:t>
            </a:r>
            <a:r>
              <a:rPr lang="ru-RU" sz="2400" dirty="0"/>
              <a:t> </a:t>
            </a:r>
            <a:r>
              <a:rPr lang="ru-RU" sz="2400" dirty="0" err="1"/>
              <a:t>тропічних</a:t>
            </a:r>
            <a:r>
              <a:rPr lang="ru-RU" sz="2400" dirty="0"/>
              <a:t> та </a:t>
            </a:r>
            <a:r>
              <a:rPr lang="ru-RU" sz="2400" dirty="0" err="1"/>
              <a:t>субтропічних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 з </a:t>
            </a:r>
            <a:r>
              <a:rPr lang="ru-RU" sz="2400" dirty="0" err="1"/>
              <a:t>Азії</a:t>
            </a:r>
            <a:r>
              <a:rPr lang="ru-RU" sz="2400" dirty="0"/>
              <a:t> й Африки. Як </a:t>
            </a:r>
            <a:r>
              <a:rPr lang="ru-RU" sz="2400" dirty="0" err="1"/>
              <a:t>встановили</a:t>
            </a:r>
            <a:r>
              <a:rPr lang="ru-RU" sz="2400" dirty="0"/>
              <a:t> </a:t>
            </a:r>
            <a:r>
              <a:rPr lang="ru-RU" sz="2400" dirty="0" err="1"/>
              <a:t>вчені</a:t>
            </a:r>
            <a:r>
              <a:rPr lang="ru-RU" sz="2400" dirty="0"/>
              <a:t>, за </a:t>
            </a:r>
            <a:r>
              <a:rPr lang="ru-RU" sz="2400" dirty="0" err="1"/>
              <a:t>останні</a:t>
            </a:r>
            <a:r>
              <a:rPr lang="ru-RU" sz="2400" dirty="0"/>
              <a:t> 150 </a:t>
            </a:r>
            <a:r>
              <a:rPr lang="ru-RU" sz="2400" dirty="0" err="1"/>
              <a:t>років</a:t>
            </a:r>
            <a:r>
              <a:rPr lang="ru-RU" sz="2400" dirty="0"/>
              <a:t> у </a:t>
            </a:r>
            <a:r>
              <a:rPr lang="ru-RU" sz="2400" dirty="0" err="1"/>
              <a:t>Європу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завезено </a:t>
            </a:r>
            <a:r>
              <a:rPr lang="ru-RU" sz="2400" b="1" dirty="0"/>
              <a:t>87 </a:t>
            </a:r>
            <a:r>
              <a:rPr lang="ru-RU" sz="2400" dirty="0" err="1"/>
              <a:t>нових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</a:t>
            </a:r>
            <a:r>
              <a:rPr lang="ru-RU" sz="2400" dirty="0" err="1"/>
              <a:t>павуків</a:t>
            </a:r>
            <a:r>
              <a:rPr lang="ru-RU" sz="2400" dirty="0"/>
              <a:t>. </a:t>
            </a:r>
            <a:r>
              <a:rPr lang="ru-RU" sz="2400" dirty="0" err="1"/>
              <a:t>Тобто</a:t>
            </a:r>
            <a:r>
              <a:rPr lang="ru-RU" sz="2400" dirty="0"/>
              <a:t>,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приблизно</a:t>
            </a:r>
            <a:r>
              <a:rPr lang="ru-RU" sz="2400" dirty="0"/>
              <a:t> </a:t>
            </a:r>
            <a:r>
              <a:rPr lang="ru-RU" sz="2400" b="1" dirty="0"/>
              <a:t>один вид </a:t>
            </a:r>
            <a:r>
              <a:rPr lang="ru-RU" sz="2400" b="1" dirty="0" err="1"/>
              <a:t>кожні</a:t>
            </a:r>
            <a:r>
              <a:rPr lang="ru-RU" sz="2400" b="1" dirty="0"/>
              <a:t> два роки</a:t>
            </a:r>
            <a:r>
              <a:rPr lang="ru-RU" sz="2400" dirty="0"/>
              <a:t>! А </a:t>
            </a:r>
            <a:r>
              <a:rPr lang="ru-RU" sz="2400" dirty="0" err="1"/>
              <a:t>прогнози</a:t>
            </a:r>
            <a:r>
              <a:rPr lang="ru-RU" sz="2400" dirty="0"/>
              <a:t> на </a:t>
            </a:r>
            <a:r>
              <a:rPr lang="ru-RU" sz="2400" dirty="0" err="1"/>
              <a:t>майбутнє</a:t>
            </a:r>
            <a:r>
              <a:rPr lang="ru-RU" sz="2400" dirty="0"/>
              <a:t> – </a:t>
            </a:r>
            <a:r>
              <a:rPr lang="ru-RU" sz="2400" dirty="0" err="1"/>
              <a:t>прискорення</a:t>
            </a:r>
            <a:r>
              <a:rPr lang="ru-RU" sz="2400" dirty="0"/>
              <a:t> </a:t>
            </a:r>
            <a:r>
              <a:rPr lang="ru-RU" sz="2400" dirty="0" err="1"/>
              <a:t>темпів</a:t>
            </a:r>
            <a:r>
              <a:rPr lang="ru-RU" sz="2400" dirty="0"/>
              <a:t> </a:t>
            </a:r>
            <a:r>
              <a:rPr lang="ru-RU" sz="2400" dirty="0" err="1"/>
              <a:t>інтродукції</a:t>
            </a:r>
            <a:r>
              <a:rPr lang="ru-RU" sz="2400" dirty="0"/>
              <a:t> </a:t>
            </a:r>
            <a:r>
              <a:rPr lang="ru-RU" sz="2400" dirty="0" err="1"/>
              <a:t>чужинських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у </a:t>
            </a:r>
            <a:r>
              <a:rPr lang="ru-RU" sz="2400" dirty="0" err="1"/>
              <a:t>Європі</a:t>
            </a:r>
            <a:r>
              <a:rPr lang="ru-RU" sz="2400" dirty="0"/>
              <a:t>… З </a:t>
            </a:r>
            <a:r>
              <a:rPr lang="ru-RU" sz="2400" dirty="0" err="1"/>
              <a:t>іншої</a:t>
            </a:r>
            <a:r>
              <a:rPr lang="ru-RU" sz="2400" dirty="0"/>
              <a:t> </a:t>
            </a:r>
            <a:r>
              <a:rPr lang="ru-RU" sz="2400" dirty="0" err="1"/>
              <a:t>сторони</a:t>
            </a:r>
            <a:r>
              <a:rPr lang="ru-RU" sz="2400" dirty="0"/>
              <a:t>, </a:t>
            </a:r>
            <a:r>
              <a:rPr lang="ru-RU" sz="2400" dirty="0" err="1"/>
              <a:t>теплолюбні</a:t>
            </a:r>
            <a:r>
              <a:rPr lang="ru-RU" sz="2400" dirty="0"/>
              <a:t> </a:t>
            </a:r>
            <a:r>
              <a:rPr lang="ru-RU" sz="2400" dirty="0" err="1"/>
              <a:t>середземноморські</a:t>
            </a:r>
            <a:r>
              <a:rPr lang="ru-RU" sz="2400" dirty="0"/>
              <a:t> </a:t>
            </a:r>
            <a:r>
              <a:rPr lang="ru-RU" sz="2400" dirty="0" err="1"/>
              <a:t>павуки</a:t>
            </a:r>
            <a:r>
              <a:rPr lang="ru-RU" sz="2400" dirty="0"/>
              <a:t> </a:t>
            </a:r>
            <a:r>
              <a:rPr lang="ru-RU" sz="2400" dirty="0" err="1"/>
              <a:t>розпочали</a:t>
            </a:r>
            <a:r>
              <a:rPr lang="ru-RU" sz="2400" dirty="0"/>
              <a:t> свою ходу на </a:t>
            </a:r>
            <a:r>
              <a:rPr lang="ru-RU" sz="2400" dirty="0" err="1"/>
              <a:t>північ</a:t>
            </a:r>
            <a:r>
              <a:rPr lang="ru-RU" sz="2400" dirty="0"/>
              <a:t>, з-</a:t>
            </a:r>
            <a:r>
              <a:rPr lang="ru-RU" sz="2400" dirty="0" err="1"/>
              <a:t>поміж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є й </a:t>
            </a:r>
            <a:r>
              <a:rPr lang="ru-RU" sz="2400" dirty="0" err="1"/>
              <a:t>небезпечні</a:t>
            </a:r>
            <a:r>
              <a:rPr lang="ru-RU" sz="2400" dirty="0"/>
              <a:t> для </a:t>
            </a:r>
            <a:r>
              <a:rPr lang="ru-RU" sz="2400" dirty="0" err="1"/>
              <a:t>людини</a:t>
            </a:r>
            <a:r>
              <a:rPr lang="ru-RU" sz="2400" dirty="0" smtClean="0"/>
              <a:t>…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298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err="1"/>
              <a:t>Чорна</a:t>
            </a:r>
            <a:r>
              <a:rPr lang="ru-RU" dirty="0"/>
              <a:t> вдова </a:t>
            </a:r>
            <a:r>
              <a:rPr lang="ru-RU" dirty="0" err="1"/>
              <a:t>тринадцятикрапкова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err="1"/>
              <a:t>Найнебезпечнішим</a:t>
            </a:r>
            <a:r>
              <a:rPr lang="ru-RU" dirty="0"/>
              <a:t> </a:t>
            </a:r>
            <a:r>
              <a:rPr lang="ru-RU" dirty="0" err="1"/>
              <a:t>павуком</a:t>
            </a:r>
            <a:r>
              <a:rPr lang="ru-RU" dirty="0"/>
              <a:t> </a:t>
            </a:r>
            <a:r>
              <a:rPr lang="ru-RU" dirty="0" err="1"/>
              <a:t>Європи</a:t>
            </a:r>
            <a:r>
              <a:rPr lang="ru-RU" dirty="0"/>
              <a:t> є </a:t>
            </a:r>
            <a:r>
              <a:rPr lang="ru-RU" b="1" dirty="0" err="1"/>
              <a:t>Чорна</a:t>
            </a:r>
            <a:r>
              <a:rPr lang="ru-RU" b="1" dirty="0"/>
              <a:t> вдова</a:t>
            </a:r>
            <a:r>
              <a:rPr lang="ru-RU" dirty="0"/>
              <a:t> </a:t>
            </a:r>
            <a:r>
              <a:rPr lang="ru-RU" dirty="0" smtClean="0"/>
              <a:t>яку </a:t>
            </a:r>
            <a:r>
              <a:rPr lang="ru-RU" dirty="0"/>
              <a:t>на </a:t>
            </a:r>
            <a:r>
              <a:rPr lang="ru-RU" dirty="0" err="1"/>
              <a:t>теренах</a:t>
            </a:r>
            <a:r>
              <a:rPr lang="ru-RU" dirty="0"/>
              <a:t> </a:t>
            </a:r>
            <a:r>
              <a:rPr lang="ru-RU" dirty="0" err="1"/>
              <a:t>азійських</a:t>
            </a:r>
            <a:r>
              <a:rPr lang="ru-RU" dirty="0"/>
              <a:t> </a:t>
            </a:r>
            <a:r>
              <a:rPr lang="ru-RU" dirty="0" err="1"/>
              <a:t>степів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каракуртом. </a:t>
            </a:r>
            <a:r>
              <a:rPr lang="ru-RU" dirty="0" err="1"/>
              <a:t>Отрута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павука</a:t>
            </a:r>
            <a:r>
              <a:rPr lang="ru-RU" dirty="0"/>
              <a:t> – </a:t>
            </a:r>
            <a:r>
              <a:rPr lang="el-GR" dirty="0"/>
              <a:t>α-</a:t>
            </a:r>
            <a:r>
              <a:rPr lang="ru-RU" dirty="0" err="1"/>
              <a:t>латротоксин</a:t>
            </a:r>
            <a:r>
              <a:rPr lang="ru-RU" dirty="0"/>
              <a:t>, – є </a:t>
            </a:r>
            <a:r>
              <a:rPr lang="ru-RU" dirty="0" err="1"/>
              <a:t>потужним</a:t>
            </a:r>
            <a:r>
              <a:rPr lang="ru-RU" dirty="0"/>
              <a:t> </a:t>
            </a:r>
            <a:r>
              <a:rPr lang="ru-RU" dirty="0" err="1"/>
              <a:t>нейротоксином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 smtClean="0"/>
              <a:t>спричиняє</a:t>
            </a:r>
            <a:r>
              <a:rPr lang="ru-RU" dirty="0" smtClean="0"/>
              <a:t> </a:t>
            </a:r>
            <a:r>
              <a:rPr lang="ru-RU" dirty="0" err="1"/>
              <a:t>параліч</a:t>
            </a:r>
            <a:r>
              <a:rPr lang="ru-RU" dirty="0"/>
              <a:t> </a:t>
            </a:r>
            <a:r>
              <a:rPr lang="ru-RU" dirty="0" err="1"/>
              <a:t>м’язів</a:t>
            </a:r>
            <a:r>
              <a:rPr lang="ru-RU" dirty="0"/>
              <a:t> й </a:t>
            </a:r>
            <a:r>
              <a:rPr lang="ru-RU" dirty="0" err="1"/>
              <a:t>зупинку</a:t>
            </a:r>
            <a:r>
              <a:rPr lang="ru-RU" dirty="0"/>
              <a:t> </a:t>
            </a:r>
            <a:r>
              <a:rPr lang="ru-RU" dirty="0" err="1"/>
              <a:t>серця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 err="1"/>
              <a:t>щастя</a:t>
            </a:r>
            <a:r>
              <a:rPr lang="ru-RU" dirty="0"/>
              <a:t>, </a:t>
            </a:r>
            <a:r>
              <a:rPr lang="ru-RU" dirty="0" err="1"/>
              <a:t>людський</a:t>
            </a:r>
            <a:r>
              <a:rPr lang="ru-RU" dirty="0"/>
              <a:t> </a:t>
            </a:r>
            <a:r>
              <a:rPr lang="ru-RU" dirty="0" err="1"/>
              <a:t>орґанізм</a:t>
            </a:r>
            <a:r>
              <a:rPr lang="ru-RU" dirty="0"/>
              <a:t> є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стійким</a:t>
            </a:r>
            <a:r>
              <a:rPr lang="ru-RU" dirty="0"/>
              <a:t> до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отрути</a:t>
            </a:r>
            <a:r>
              <a:rPr lang="ru-RU" dirty="0"/>
              <a:t>, і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тривалого</a:t>
            </a:r>
            <a:r>
              <a:rPr lang="ru-RU" dirty="0"/>
              <a:t> </a:t>
            </a:r>
            <a:r>
              <a:rPr lang="ru-RU" dirty="0" err="1"/>
              <a:t>хворобливого</a:t>
            </a:r>
            <a:r>
              <a:rPr lang="ru-RU" dirty="0"/>
              <a:t> стану – </a:t>
            </a:r>
            <a:r>
              <a:rPr lang="ru-RU" dirty="0" err="1"/>
              <a:t>видужує</a:t>
            </a:r>
            <a:r>
              <a:rPr lang="ru-RU" dirty="0"/>
              <a:t>, а от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вразливими</a:t>
            </a:r>
            <a:r>
              <a:rPr lang="ru-RU" dirty="0"/>
              <a:t> до </a:t>
            </a:r>
            <a:r>
              <a:rPr lang="ru-RU" dirty="0" err="1"/>
              <a:t>неї</a:t>
            </a:r>
            <a:r>
              <a:rPr lang="ru-RU" dirty="0"/>
              <a:t> є </a:t>
            </a:r>
            <a:r>
              <a:rPr lang="ru-RU" dirty="0" err="1"/>
              <a:t>гризуни</a:t>
            </a:r>
            <a:r>
              <a:rPr lang="ru-RU" dirty="0"/>
              <a:t> та </a:t>
            </a:r>
            <a:r>
              <a:rPr lang="ru-RU" dirty="0" err="1"/>
              <a:t>маржина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коні</a:t>
            </a:r>
            <a:r>
              <a:rPr lang="ru-RU" dirty="0"/>
              <a:t> і </a:t>
            </a:r>
            <a:r>
              <a:rPr lang="ru-RU" dirty="0" err="1"/>
              <a:t>верблюди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найчастіше</a:t>
            </a:r>
            <a:r>
              <a:rPr lang="ru-RU" dirty="0"/>
              <a:t> й гинуть.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З-</a:t>
            </a:r>
            <a:r>
              <a:rPr lang="ru-RU" dirty="0" err="1" smtClean="0"/>
              <a:t>поміж</a:t>
            </a:r>
            <a:r>
              <a:rPr lang="ru-RU" dirty="0" smtClean="0"/>
              <a:t> </a:t>
            </a:r>
            <a:r>
              <a:rPr lang="ru-RU" dirty="0"/>
              <a:t>людей, </a:t>
            </a:r>
            <a:r>
              <a:rPr lang="ru-RU" dirty="0" err="1"/>
              <a:t>смертельні</a:t>
            </a:r>
            <a:r>
              <a:rPr lang="ru-RU" dirty="0"/>
              <a:t> </a:t>
            </a:r>
            <a:r>
              <a:rPr lang="ru-RU" dirty="0" err="1"/>
              <a:t>випадки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укусу </a:t>
            </a:r>
            <a:r>
              <a:rPr lang="ru-RU" dirty="0" err="1"/>
              <a:t>Чорної</a:t>
            </a:r>
            <a:r>
              <a:rPr lang="ru-RU" dirty="0"/>
              <a:t> </a:t>
            </a:r>
            <a:r>
              <a:rPr lang="ru-RU" dirty="0" err="1"/>
              <a:t>вдови</a:t>
            </a:r>
            <a:r>
              <a:rPr lang="ru-RU" dirty="0"/>
              <a:t> є </a:t>
            </a:r>
            <a:r>
              <a:rPr lang="ru-RU" dirty="0" err="1"/>
              <a:t>поодинокими</a:t>
            </a:r>
            <a:r>
              <a:rPr lang="ru-RU" dirty="0"/>
              <a:t> і </a:t>
            </a:r>
            <a:r>
              <a:rPr lang="ru-RU" dirty="0" err="1"/>
              <a:t>зумовлюються</a:t>
            </a:r>
            <a:r>
              <a:rPr lang="ru-RU" dirty="0"/>
              <a:t> </a:t>
            </a:r>
            <a:r>
              <a:rPr lang="ru-RU" dirty="0" err="1"/>
              <a:t>індивідуальною</a:t>
            </a:r>
            <a:r>
              <a:rPr lang="ru-RU" dirty="0"/>
              <a:t> </a:t>
            </a:r>
            <a:r>
              <a:rPr lang="ru-RU" dirty="0" err="1"/>
              <a:t>чутливістю</a:t>
            </a:r>
            <a:r>
              <a:rPr lang="ru-RU" dirty="0"/>
              <a:t> та </a:t>
            </a:r>
            <a:r>
              <a:rPr lang="ru-RU" dirty="0" err="1"/>
              <a:t>наявністю</a:t>
            </a:r>
            <a:r>
              <a:rPr lang="ru-RU" dirty="0"/>
              <a:t> </a:t>
            </a:r>
            <a:r>
              <a:rPr lang="ru-RU" dirty="0" err="1"/>
              <a:t>специфічних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, як от </a:t>
            </a:r>
            <a:r>
              <a:rPr lang="ru-RU" dirty="0" err="1"/>
              <a:t>алерґія</a:t>
            </a:r>
            <a:r>
              <a:rPr lang="ru-RU" dirty="0"/>
              <a:t>, </a:t>
            </a:r>
            <a:r>
              <a:rPr lang="ru-RU" dirty="0" err="1"/>
              <a:t>гіпертонія</a:t>
            </a:r>
            <a:r>
              <a:rPr lang="ru-RU" dirty="0"/>
              <a:t>, </a:t>
            </a:r>
            <a:r>
              <a:rPr lang="ru-RU" dirty="0" err="1"/>
              <a:t>серцева</a:t>
            </a:r>
            <a:r>
              <a:rPr lang="ru-RU" dirty="0"/>
              <a:t> </a:t>
            </a:r>
            <a:r>
              <a:rPr lang="ru-RU" dirty="0" err="1"/>
              <a:t>недостатність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 err="1" smtClean="0"/>
              <a:t>Отруєння</a:t>
            </a:r>
            <a:r>
              <a:rPr lang="ru-RU" dirty="0" smtClean="0"/>
              <a:t> </a:t>
            </a:r>
            <a:r>
              <a:rPr lang="ru-RU" dirty="0" err="1"/>
              <a:t>спричинює</a:t>
            </a:r>
            <a:r>
              <a:rPr lang="ru-RU" dirty="0"/>
              <a:t> </a:t>
            </a:r>
            <a:r>
              <a:rPr lang="ru-RU" dirty="0" err="1"/>
              <a:t>різкі</a:t>
            </a:r>
            <a:r>
              <a:rPr lang="ru-RU" dirty="0"/>
              <a:t> </a:t>
            </a:r>
            <a:r>
              <a:rPr lang="ru-RU" dirty="0" err="1"/>
              <a:t>спазматичні</a:t>
            </a:r>
            <a:r>
              <a:rPr lang="ru-RU" dirty="0"/>
              <a:t> </a:t>
            </a:r>
            <a:r>
              <a:rPr lang="ru-RU" dirty="0" err="1"/>
              <a:t>болі</a:t>
            </a:r>
            <a:r>
              <a:rPr lang="ru-RU" dirty="0"/>
              <a:t> в </a:t>
            </a:r>
            <a:r>
              <a:rPr lang="ru-RU" dirty="0" err="1"/>
              <a:t>животі</a:t>
            </a:r>
            <a:r>
              <a:rPr lang="ru-RU" dirty="0"/>
              <a:t>, тремор, </a:t>
            </a:r>
            <a:r>
              <a:rPr lang="ru-RU" dirty="0" err="1"/>
              <a:t>блювоту</a:t>
            </a:r>
            <a:r>
              <a:rPr lang="ru-RU" dirty="0"/>
              <a:t>, </a:t>
            </a:r>
            <a:r>
              <a:rPr lang="ru-RU" dirty="0" err="1"/>
              <a:t>гіпертонію</a:t>
            </a:r>
            <a:r>
              <a:rPr lang="ru-RU" dirty="0"/>
              <a:t> і </a:t>
            </a:r>
            <a:r>
              <a:rPr lang="ru-RU" dirty="0" err="1"/>
              <a:t>пропасницю</a:t>
            </a:r>
            <a:r>
              <a:rPr lang="ru-RU" dirty="0"/>
              <a:t>, некроз тканин. </a:t>
            </a:r>
            <a:r>
              <a:rPr lang="ru-RU" dirty="0" err="1"/>
              <a:t>Загалом</a:t>
            </a:r>
            <a:r>
              <a:rPr lang="ru-RU" dirty="0"/>
              <a:t>, </a:t>
            </a:r>
            <a:r>
              <a:rPr lang="ru-RU" dirty="0" err="1"/>
              <a:t>клінічна</a:t>
            </a:r>
            <a:r>
              <a:rPr lang="ru-RU" dirty="0"/>
              <a:t> картина є </a:t>
            </a:r>
            <a:r>
              <a:rPr lang="ru-RU" dirty="0" err="1"/>
              <a:t>важкою</a:t>
            </a:r>
            <a:r>
              <a:rPr lang="ru-RU" dirty="0"/>
              <a:t> і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негайного</a:t>
            </a:r>
            <a:r>
              <a:rPr lang="ru-RU" dirty="0"/>
              <a:t> </a:t>
            </a:r>
            <a:r>
              <a:rPr lang="ru-RU" dirty="0" err="1"/>
              <a:t>медичного</a:t>
            </a:r>
            <a:r>
              <a:rPr lang="ru-RU" dirty="0"/>
              <a:t> </a:t>
            </a:r>
            <a:r>
              <a:rPr lang="ru-RU" dirty="0" err="1" smtClean="0"/>
              <a:t>втручання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2165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856"/>
            <a:ext cx="8784976" cy="117889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err="1" smtClean="0"/>
              <a:t>Види</a:t>
            </a:r>
            <a:r>
              <a:rPr lang="ru-RU" sz="3600" dirty="0" smtClean="0"/>
              <a:t> </a:t>
            </a:r>
            <a:r>
              <a:rPr lang="ru-RU" sz="3600" dirty="0" err="1" smtClean="0"/>
              <a:t>чорних</a:t>
            </a:r>
            <a:r>
              <a:rPr lang="ru-RU" sz="3600" dirty="0" smtClean="0"/>
              <a:t> </a:t>
            </a:r>
            <a:r>
              <a:rPr lang="ru-RU" sz="3600" dirty="0" err="1" smtClean="0"/>
              <a:t>вдів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50" dirty="0"/>
              <a:t>У </a:t>
            </a:r>
            <a:r>
              <a:rPr lang="ru-RU" sz="1850" dirty="0" err="1"/>
              <a:t>Європі</a:t>
            </a:r>
            <a:r>
              <a:rPr lang="ru-RU" sz="1850" dirty="0"/>
              <a:t>, </a:t>
            </a:r>
            <a:r>
              <a:rPr lang="ru-RU" sz="1850" dirty="0" err="1"/>
              <a:t>природно</a:t>
            </a:r>
            <a:r>
              <a:rPr lang="ru-RU" sz="1850" dirty="0"/>
              <a:t>, </a:t>
            </a:r>
            <a:r>
              <a:rPr lang="ru-RU" sz="1850" dirty="0" err="1"/>
              <a:t>поширені</a:t>
            </a:r>
            <a:r>
              <a:rPr lang="ru-RU" sz="1850" dirty="0"/>
              <a:t> </a:t>
            </a:r>
            <a:r>
              <a:rPr lang="ru-RU" sz="1850" b="1" dirty="0">
                <a:solidFill>
                  <a:schemeClr val="accent2">
                    <a:lumMod val="50000"/>
                  </a:schemeClr>
                </a:solidFill>
              </a:rPr>
              <a:t>три </a:t>
            </a:r>
            <a:r>
              <a:rPr lang="ru-RU" sz="1850" b="1" dirty="0" err="1">
                <a:solidFill>
                  <a:schemeClr val="accent2">
                    <a:lumMod val="50000"/>
                  </a:schemeClr>
                </a:solidFill>
              </a:rPr>
              <a:t>види</a:t>
            </a:r>
            <a:r>
              <a:rPr lang="ru-RU" sz="185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50" b="1" dirty="0" err="1">
                <a:solidFill>
                  <a:schemeClr val="accent2">
                    <a:lumMod val="50000"/>
                  </a:schemeClr>
                </a:solidFill>
              </a:rPr>
              <a:t>Чорних</a:t>
            </a:r>
            <a:r>
              <a:rPr lang="ru-RU" sz="185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50" b="1" dirty="0" err="1">
                <a:solidFill>
                  <a:schemeClr val="accent2">
                    <a:lumMod val="50000"/>
                  </a:schemeClr>
                </a:solidFill>
              </a:rPr>
              <a:t>вдів</a:t>
            </a:r>
            <a:r>
              <a:rPr lang="ru-RU" sz="1850" dirty="0"/>
              <a:t>, з </a:t>
            </a:r>
            <a:r>
              <a:rPr lang="ru-RU" sz="1850" dirty="0" err="1"/>
              <a:t>яких</a:t>
            </a:r>
            <a:r>
              <a:rPr lang="ru-RU" sz="1850" dirty="0"/>
              <a:t> </a:t>
            </a:r>
            <a:r>
              <a:rPr lang="ru-RU" sz="1850" dirty="0" err="1"/>
              <a:t>найбільш</a:t>
            </a:r>
            <a:r>
              <a:rPr lang="ru-RU" sz="1850" dirty="0"/>
              <a:t> </a:t>
            </a:r>
            <a:r>
              <a:rPr lang="ru-RU" sz="1850" dirty="0" err="1"/>
              <a:t>розповсюдженішим</a:t>
            </a:r>
            <a:r>
              <a:rPr lang="ru-RU" sz="1850" dirty="0"/>
              <a:t> є </a:t>
            </a:r>
            <a:r>
              <a:rPr lang="ru-RU" sz="1850" b="1" dirty="0" err="1">
                <a:solidFill>
                  <a:schemeClr val="accent2">
                    <a:lumMod val="50000"/>
                  </a:schemeClr>
                </a:solidFill>
                <a:hlinkClick r:id="rId3" action="ppaction://hlinksldjump"/>
              </a:rPr>
              <a:t>Чорна</a:t>
            </a:r>
            <a:r>
              <a:rPr lang="ru-RU" sz="1850" b="1" dirty="0">
                <a:solidFill>
                  <a:schemeClr val="accent2">
                    <a:lumMod val="50000"/>
                  </a:schemeClr>
                </a:solidFill>
                <a:hlinkClick r:id="rId3" action="ppaction://hlinksldjump"/>
              </a:rPr>
              <a:t> вдова </a:t>
            </a:r>
            <a:r>
              <a:rPr lang="ru-RU" sz="1850" b="1" dirty="0" err="1" smtClean="0">
                <a:solidFill>
                  <a:schemeClr val="accent2">
                    <a:lumMod val="50000"/>
                  </a:schemeClr>
                </a:solidFill>
                <a:hlinkClick r:id="rId3" action="ppaction://hlinksldjump"/>
              </a:rPr>
              <a:t>тринадцятикрапкова</a:t>
            </a:r>
            <a:r>
              <a:rPr lang="en-US" sz="1850" dirty="0" smtClean="0"/>
              <a:t>, </a:t>
            </a:r>
            <a:r>
              <a:rPr lang="ru-RU" sz="1850" dirty="0" err="1"/>
              <a:t>відома</a:t>
            </a:r>
            <a:r>
              <a:rPr lang="ru-RU" sz="1850" dirty="0"/>
              <a:t> </a:t>
            </a:r>
            <a:r>
              <a:rPr lang="ru-RU" sz="1850" dirty="0" err="1"/>
              <a:t>саме</a:t>
            </a:r>
            <a:r>
              <a:rPr lang="ru-RU" sz="1850" dirty="0"/>
              <a:t> за </a:t>
            </a:r>
            <a:r>
              <a:rPr lang="ru-RU" sz="1850" dirty="0" err="1"/>
              <a:t>назвою</a:t>
            </a:r>
            <a:r>
              <a:rPr lang="ru-RU" sz="1850" dirty="0"/>
              <a:t> </a:t>
            </a:r>
            <a:r>
              <a:rPr lang="ru-RU" sz="1850" i="1" dirty="0"/>
              <a:t>каракурт</a:t>
            </a:r>
            <a:r>
              <a:rPr lang="ru-RU" sz="1850" dirty="0"/>
              <a:t>, а </a:t>
            </a:r>
            <a:r>
              <a:rPr lang="ru-RU" sz="1850" dirty="0" err="1"/>
              <a:t>також</a:t>
            </a:r>
            <a:r>
              <a:rPr lang="ru-RU" sz="1850" dirty="0"/>
              <a:t> як </a:t>
            </a:r>
            <a:r>
              <a:rPr lang="ru-RU" sz="1850" i="1" dirty="0" err="1"/>
              <a:t>степова</a:t>
            </a:r>
            <a:r>
              <a:rPr lang="ru-RU" sz="1850" i="1" dirty="0"/>
              <a:t> </a:t>
            </a:r>
            <a:r>
              <a:rPr lang="ru-RU" sz="1850" i="1" dirty="0" err="1"/>
              <a:t>чорна</a:t>
            </a:r>
            <a:r>
              <a:rPr lang="ru-RU" sz="1850" i="1" dirty="0"/>
              <a:t> </a:t>
            </a:r>
            <a:r>
              <a:rPr lang="ru-RU" sz="1850" i="1" dirty="0" smtClean="0"/>
              <a:t>вдова</a:t>
            </a:r>
            <a:r>
              <a:rPr lang="ru-RU" sz="1850" dirty="0" smtClean="0"/>
              <a:t>. </a:t>
            </a:r>
            <a:r>
              <a:rPr lang="ru-RU" sz="1850" dirty="0"/>
              <a:t>Вона </a:t>
            </a:r>
            <a:r>
              <a:rPr lang="ru-RU" sz="1850" dirty="0" err="1"/>
              <a:t>заселяє</a:t>
            </a:r>
            <a:r>
              <a:rPr lang="ru-RU" sz="1850" dirty="0"/>
              <a:t> степи </a:t>
            </a:r>
            <a:r>
              <a:rPr lang="ru-RU" sz="1850" dirty="0" err="1"/>
              <a:t>від</a:t>
            </a:r>
            <a:r>
              <a:rPr lang="ru-RU" sz="1850" dirty="0"/>
              <a:t> </a:t>
            </a:r>
            <a:r>
              <a:rPr lang="ru-RU" sz="1850" dirty="0" err="1"/>
              <a:t>Монґолії</a:t>
            </a:r>
            <a:r>
              <a:rPr lang="ru-RU" sz="1850" dirty="0"/>
              <a:t> до </a:t>
            </a:r>
            <a:r>
              <a:rPr lang="ru-RU" sz="1850" dirty="0" err="1"/>
              <a:t>Італії</a:t>
            </a:r>
            <a:r>
              <a:rPr lang="ru-RU" sz="1850" dirty="0"/>
              <a:t> та </a:t>
            </a:r>
            <a:r>
              <a:rPr lang="ru-RU" sz="1850" dirty="0" err="1"/>
              <a:t>Північної</a:t>
            </a:r>
            <a:r>
              <a:rPr lang="ru-RU" sz="1850" dirty="0"/>
              <a:t> Африки. </a:t>
            </a:r>
            <a:endParaRPr lang="ru-RU" sz="185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1850" dirty="0" err="1" smtClean="0"/>
              <a:t>Другий</a:t>
            </a:r>
            <a:r>
              <a:rPr lang="ru-RU" sz="1850" dirty="0" smtClean="0"/>
              <a:t> </a:t>
            </a:r>
            <a:r>
              <a:rPr lang="ru-RU" sz="1850" dirty="0"/>
              <a:t>вид – </a:t>
            </a:r>
            <a:r>
              <a:rPr lang="ru-RU" sz="1850" b="1" dirty="0" err="1">
                <a:solidFill>
                  <a:srgbClr val="5C0000"/>
                </a:solidFill>
                <a:hlinkClick r:id="rId4" action="ppaction://hlinksldjump"/>
              </a:rPr>
              <a:t>Чорна</a:t>
            </a:r>
            <a:r>
              <a:rPr lang="ru-RU" sz="1850" b="1" dirty="0">
                <a:solidFill>
                  <a:srgbClr val="5C0000"/>
                </a:solidFill>
                <a:hlinkClick r:id="rId4" action="ppaction://hlinksldjump"/>
              </a:rPr>
              <a:t> вдова </a:t>
            </a:r>
            <a:r>
              <a:rPr lang="ru-RU" sz="1850" b="1" dirty="0" err="1">
                <a:solidFill>
                  <a:srgbClr val="5C0000"/>
                </a:solidFill>
                <a:hlinkClick r:id="rId4" action="ppaction://hlinksldjump"/>
              </a:rPr>
              <a:t>іберійська</a:t>
            </a:r>
            <a:r>
              <a:rPr lang="ru-RU" sz="1850" b="1" dirty="0">
                <a:solidFill>
                  <a:srgbClr val="5C0000"/>
                </a:solidFill>
                <a:hlinkClick r:id="rId4" action="ppaction://hlinksldjump"/>
              </a:rPr>
              <a:t> </a:t>
            </a:r>
            <a:r>
              <a:rPr lang="ru-RU" sz="1850" dirty="0" smtClean="0"/>
              <a:t>є </a:t>
            </a:r>
            <a:r>
              <a:rPr lang="ru-RU" sz="1850" dirty="0" err="1">
                <a:hlinkClick r:id="rId5" action="ppaction://hlinksldjump"/>
              </a:rPr>
              <a:t>ендеміком</a:t>
            </a:r>
            <a:r>
              <a:rPr lang="ru-RU" sz="1850" dirty="0"/>
              <a:t> </a:t>
            </a:r>
            <a:r>
              <a:rPr lang="ru-RU" sz="1850" dirty="0" err="1"/>
              <a:t>степів</a:t>
            </a:r>
            <a:r>
              <a:rPr lang="ru-RU" sz="1850" dirty="0"/>
              <a:t> </a:t>
            </a:r>
            <a:r>
              <a:rPr lang="ru-RU" sz="1850" dirty="0" err="1"/>
              <a:t>Іберійського</a:t>
            </a:r>
            <a:r>
              <a:rPr lang="ru-RU" sz="1850" dirty="0"/>
              <a:t> </a:t>
            </a:r>
            <a:r>
              <a:rPr lang="ru-RU" sz="1850" dirty="0" err="1"/>
              <a:t>півострова</a:t>
            </a:r>
            <a:r>
              <a:rPr lang="ru-RU" sz="1850" dirty="0"/>
              <a:t> (</a:t>
            </a:r>
            <a:r>
              <a:rPr lang="ru-RU" sz="1850" dirty="0" err="1"/>
              <a:t>Іспанія</a:t>
            </a:r>
            <a:r>
              <a:rPr lang="ru-RU" sz="1850" dirty="0"/>
              <a:t> та </a:t>
            </a:r>
            <a:r>
              <a:rPr lang="ru-RU" sz="1850" dirty="0" err="1"/>
              <a:t>Португалія</a:t>
            </a:r>
            <a:r>
              <a:rPr lang="ru-RU" sz="1850" dirty="0"/>
              <a:t>). </a:t>
            </a:r>
            <a:endParaRPr lang="ru-RU" sz="185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1850" dirty="0" err="1" smtClean="0"/>
              <a:t>Третій</a:t>
            </a:r>
            <a:r>
              <a:rPr lang="ru-RU" sz="1850" dirty="0" smtClean="0"/>
              <a:t> </a:t>
            </a:r>
            <a:r>
              <a:rPr lang="ru-RU" sz="1850" dirty="0"/>
              <a:t>вид – </a:t>
            </a:r>
            <a:r>
              <a:rPr lang="ru-RU" sz="1850" dirty="0" err="1"/>
              <a:t>це</a:t>
            </a:r>
            <a:r>
              <a:rPr lang="ru-RU" sz="1850" dirty="0"/>
              <a:t> </a:t>
            </a:r>
            <a:r>
              <a:rPr lang="ru-RU" sz="1850" b="1" dirty="0" err="1">
                <a:solidFill>
                  <a:srgbClr val="5C0000"/>
                </a:solidFill>
                <a:hlinkClick r:id="rId6" action="ppaction://hlinksldjump"/>
              </a:rPr>
              <a:t>Чорна</a:t>
            </a:r>
            <a:r>
              <a:rPr lang="ru-RU" sz="1850" b="1" dirty="0">
                <a:solidFill>
                  <a:srgbClr val="5C0000"/>
                </a:solidFill>
                <a:hlinkClick r:id="rId6" action="ppaction://hlinksldjump"/>
              </a:rPr>
              <a:t> вдова </a:t>
            </a:r>
            <a:r>
              <a:rPr lang="ru-RU" sz="1850" b="1" dirty="0" err="1" smtClean="0">
                <a:solidFill>
                  <a:srgbClr val="5C0000"/>
                </a:solidFill>
                <a:hlinkClick r:id="rId6" action="ppaction://hlinksldjump"/>
              </a:rPr>
              <a:t>оживаюча</a:t>
            </a:r>
            <a:r>
              <a:rPr lang="en-US" sz="1850" dirty="0" smtClean="0"/>
              <a:t>, </a:t>
            </a:r>
            <a:r>
              <a:rPr lang="ru-RU" sz="1850" dirty="0"/>
              <a:t>яка </a:t>
            </a:r>
            <a:r>
              <a:rPr lang="ru-RU" sz="1850" dirty="0" err="1"/>
              <a:t>заселяє</a:t>
            </a:r>
            <a:r>
              <a:rPr lang="ru-RU" sz="1850" dirty="0"/>
              <a:t> </a:t>
            </a:r>
            <a:r>
              <a:rPr lang="ru-RU" sz="1850" dirty="0" err="1"/>
              <a:t>Канарські</a:t>
            </a:r>
            <a:r>
              <a:rPr lang="ru-RU" sz="1850" dirty="0"/>
              <a:t> </a:t>
            </a:r>
            <a:r>
              <a:rPr lang="ru-RU" sz="1850" dirty="0" err="1"/>
              <a:t>острови</a:t>
            </a:r>
            <a:r>
              <a:rPr lang="ru-RU" sz="1850" dirty="0"/>
              <a:t> в </a:t>
            </a:r>
            <a:r>
              <a:rPr lang="ru-RU" sz="1850" dirty="0" err="1"/>
              <a:t>Атлантичному</a:t>
            </a:r>
            <a:r>
              <a:rPr lang="ru-RU" sz="1850" dirty="0"/>
              <a:t> </a:t>
            </a:r>
            <a:r>
              <a:rPr lang="ru-RU" sz="1850" dirty="0" err="1"/>
              <a:t>океані</a:t>
            </a:r>
            <a:r>
              <a:rPr lang="ru-RU" sz="1850" dirty="0"/>
              <a:t>. </a:t>
            </a:r>
            <a:r>
              <a:rPr lang="ru-RU" sz="1850" dirty="0" err="1"/>
              <a:t>Окрім</a:t>
            </a:r>
            <a:r>
              <a:rPr lang="ru-RU" sz="1850" dirty="0"/>
              <a:t> </a:t>
            </a:r>
            <a:r>
              <a:rPr lang="ru-RU" sz="1850" dirty="0" err="1"/>
              <a:t>автохтонних</a:t>
            </a:r>
            <a:r>
              <a:rPr lang="ru-RU" sz="1850" dirty="0"/>
              <a:t> </a:t>
            </a:r>
            <a:r>
              <a:rPr lang="ru-RU" sz="1850" dirty="0" err="1"/>
              <a:t>видів</a:t>
            </a:r>
            <a:r>
              <a:rPr lang="ru-RU" sz="1850" dirty="0"/>
              <a:t>, у </a:t>
            </a:r>
            <a:r>
              <a:rPr lang="ru-RU" sz="1850" dirty="0" err="1"/>
              <a:t>Європу</a:t>
            </a:r>
            <a:r>
              <a:rPr lang="ru-RU" sz="1850" dirty="0"/>
              <a:t> завезено три </a:t>
            </a:r>
            <a:r>
              <a:rPr lang="ru-RU" sz="1850" dirty="0" err="1"/>
              <a:t>чужинські</a:t>
            </a:r>
            <a:r>
              <a:rPr lang="ru-RU" sz="1850" dirty="0"/>
              <a:t> </a:t>
            </a:r>
            <a:r>
              <a:rPr lang="ru-RU" sz="1850" dirty="0" err="1"/>
              <a:t>види</a:t>
            </a:r>
            <a:r>
              <a:rPr lang="ru-RU" sz="1850" dirty="0"/>
              <a:t> </a:t>
            </a:r>
            <a:r>
              <a:rPr lang="ru-RU" sz="1850" dirty="0" err="1"/>
              <a:t>Чорних</a:t>
            </a:r>
            <a:r>
              <a:rPr lang="ru-RU" sz="1850" dirty="0"/>
              <a:t> </a:t>
            </a:r>
            <a:r>
              <a:rPr lang="ru-RU" sz="1850" dirty="0" err="1"/>
              <a:t>вдів</a:t>
            </a:r>
            <a:r>
              <a:rPr lang="ru-RU" sz="1850" dirty="0"/>
              <a:t>. </a:t>
            </a:r>
            <a:r>
              <a:rPr lang="ru-RU" sz="1850" dirty="0" err="1"/>
              <a:t>Зокрема</a:t>
            </a:r>
            <a:r>
              <a:rPr lang="ru-RU" sz="1850" dirty="0"/>
              <a:t> з </a:t>
            </a:r>
            <a:r>
              <a:rPr lang="ru-RU" sz="1850" dirty="0" err="1"/>
              <a:t>Австралії</a:t>
            </a:r>
            <a:r>
              <a:rPr lang="ru-RU" sz="1850" dirty="0"/>
              <a:t> до </a:t>
            </a:r>
            <a:r>
              <a:rPr lang="ru-RU" sz="1850" dirty="0" err="1"/>
              <a:t>Бельгії</a:t>
            </a:r>
            <a:r>
              <a:rPr lang="ru-RU" sz="1850" dirty="0"/>
              <a:t> та </a:t>
            </a:r>
            <a:r>
              <a:rPr lang="ru-RU" sz="1850" dirty="0" err="1"/>
              <a:t>Ірландії</a:t>
            </a:r>
            <a:r>
              <a:rPr lang="ru-RU" sz="1850" dirty="0"/>
              <a:t> </a:t>
            </a:r>
            <a:r>
              <a:rPr lang="ru-RU" sz="1850" dirty="0" err="1"/>
              <a:t>втрапила</a:t>
            </a:r>
            <a:r>
              <a:rPr lang="ru-RU" sz="1850" dirty="0"/>
              <a:t> </a:t>
            </a:r>
            <a:r>
              <a:rPr lang="ru-RU" sz="1850" dirty="0" err="1"/>
              <a:t>Чорна</a:t>
            </a:r>
            <a:r>
              <a:rPr lang="ru-RU" sz="1850" dirty="0"/>
              <a:t> вдова </a:t>
            </a:r>
            <a:r>
              <a:rPr lang="ru-RU" sz="1850" dirty="0" err="1"/>
              <a:t>Гасельта</a:t>
            </a:r>
            <a:r>
              <a:rPr lang="ru-RU" sz="1850" dirty="0"/>
              <a:t> (</a:t>
            </a:r>
            <a:r>
              <a:rPr lang="en-US" sz="1850" i="1" dirty="0" err="1"/>
              <a:t>Latrodectus</a:t>
            </a:r>
            <a:r>
              <a:rPr lang="en-US" sz="1850" i="1" dirty="0"/>
              <a:t> </a:t>
            </a:r>
            <a:r>
              <a:rPr lang="en-US" sz="1850" i="1" dirty="0" err="1"/>
              <a:t>hasselti</a:t>
            </a:r>
            <a:r>
              <a:rPr lang="en-US" sz="1850" dirty="0"/>
              <a:t> Powell, 1870), </a:t>
            </a:r>
            <a:r>
              <a:rPr lang="ru-RU" sz="1850" dirty="0"/>
              <a:t>яка є </a:t>
            </a:r>
            <a:r>
              <a:rPr lang="ru-RU" sz="1850" dirty="0" err="1"/>
              <a:t>найотруйнішим</a:t>
            </a:r>
            <a:r>
              <a:rPr lang="ru-RU" sz="1850" dirty="0"/>
              <a:t> </a:t>
            </a:r>
            <a:r>
              <a:rPr lang="ru-RU" sz="1850" dirty="0" err="1"/>
              <a:t>павуком</a:t>
            </a:r>
            <a:r>
              <a:rPr lang="ru-RU" sz="1850" dirty="0"/>
              <a:t> на </a:t>
            </a:r>
            <a:r>
              <a:rPr lang="ru-RU" sz="1850" dirty="0" err="1"/>
              <a:t>батьківщині</a:t>
            </a:r>
            <a:r>
              <a:rPr lang="ru-RU" sz="1850" dirty="0"/>
              <a:t>. З </a:t>
            </a:r>
            <a:r>
              <a:rPr lang="ru-RU" sz="1850" dirty="0" err="1"/>
              <a:t>Північної</a:t>
            </a:r>
            <a:r>
              <a:rPr lang="ru-RU" sz="1850" dirty="0"/>
              <a:t> Америки до </a:t>
            </a:r>
            <a:r>
              <a:rPr lang="ru-RU" sz="1850" dirty="0" err="1"/>
              <a:t>Бельгії</a:t>
            </a:r>
            <a:r>
              <a:rPr lang="ru-RU" sz="1850" dirty="0"/>
              <a:t> </a:t>
            </a:r>
            <a:r>
              <a:rPr lang="ru-RU" sz="1850" dirty="0" err="1"/>
              <a:t>також</a:t>
            </a:r>
            <a:r>
              <a:rPr lang="ru-RU" sz="1850" dirty="0"/>
              <a:t> завезено </a:t>
            </a:r>
            <a:r>
              <a:rPr lang="ru-RU" sz="1850" dirty="0" err="1"/>
              <a:t>Чорну</a:t>
            </a:r>
            <a:r>
              <a:rPr lang="ru-RU" sz="1850" dirty="0"/>
              <a:t> вдову </a:t>
            </a:r>
            <a:r>
              <a:rPr lang="ru-RU" sz="1850" dirty="0" err="1"/>
              <a:t>ґеометричну</a:t>
            </a:r>
            <a:r>
              <a:rPr lang="ru-RU" sz="1850" dirty="0"/>
              <a:t> (</a:t>
            </a:r>
            <a:r>
              <a:rPr lang="en-US" sz="1850" i="1" dirty="0" err="1"/>
              <a:t>Latrodectus</a:t>
            </a:r>
            <a:r>
              <a:rPr lang="en-US" sz="1850" i="1" dirty="0"/>
              <a:t> </a:t>
            </a:r>
            <a:r>
              <a:rPr lang="en-US" sz="1850" i="1" dirty="0" err="1"/>
              <a:t>geometricus</a:t>
            </a:r>
            <a:r>
              <a:rPr lang="en-US" sz="1850" dirty="0"/>
              <a:t> Koch, 1841) </a:t>
            </a:r>
            <a:r>
              <a:rPr lang="ru-RU" sz="1850" dirty="0"/>
              <a:t>та </a:t>
            </a:r>
            <a:r>
              <a:rPr lang="ru-RU" sz="1850" dirty="0" err="1"/>
              <a:t>Чорну</a:t>
            </a:r>
            <a:r>
              <a:rPr lang="ru-RU" sz="1850" dirty="0"/>
              <a:t> вдову </a:t>
            </a:r>
            <a:r>
              <a:rPr lang="ru-RU" sz="1850" dirty="0" err="1" smtClean="0"/>
              <a:t>вбивцю</a:t>
            </a:r>
            <a:r>
              <a:rPr lang="ru-RU" sz="1850" dirty="0"/>
              <a:t>.</a:t>
            </a:r>
            <a:endParaRPr lang="uk-UA" sz="1850" dirty="0"/>
          </a:p>
        </p:txBody>
      </p:sp>
    </p:spTree>
    <p:extLst>
      <p:ext uri="{BB962C8B-B14F-4D97-AF65-F5344CB8AC3E}">
        <p14:creationId xmlns:p14="http://schemas.microsoft.com/office/powerpoint/2010/main" val="1949988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snip1Rect">
            <a:avLst/>
          </a:prstGeom>
          <a:solidFill>
            <a:srgbClr val="5C0000"/>
          </a:solidFill>
        </p:spPr>
        <p:txBody>
          <a:bodyPr/>
          <a:lstStyle/>
          <a:p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Ендемік</a:t>
            </a:r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Ендеміки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- </a:t>
            </a:r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види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рослин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або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ru-RU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тварин</a:t>
            </a:r>
            <a:r>
              <a:rPr lang="ru-RU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обмежені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у </a:t>
            </a:r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своєму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поширенні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відносно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невеликою </a:t>
            </a:r>
            <a:r>
              <a:rPr lang="ru-RU" sz="40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територією</a:t>
            </a:r>
            <a:r>
              <a:rPr lang="ru-RU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endParaRPr lang="uk-UA" sz="40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Стрелка влево 3">
            <a:hlinkClick r:id="" action="ppaction://hlinkshowjump?jump=previousslide"/>
          </p:cNvPr>
          <p:cNvSpPr/>
          <p:nvPr/>
        </p:nvSpPr>
        <p:spPr>
          <a:xfrm>
            <a:off x="619423" y="548680"/>
            <a:ext cx="1080120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36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866</Words>
  <Application>Microsoft Office PowerPoint</Application>
  <PresentationFormat>Экран (4:3)</PresentationFormat>
  <Paragraphs>35</Paragraphs>
  <Slides>24</Slides>
  <Notes>0</Notes>
  <HiddenSlides>6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Цікаві павуки</vt:lpstr>
      <vt:lpstr>Найотруйніші павуки Європи</vt:lpstr>
      <vt:lpstr>Арахнофобія</vt:lpstr>
      <vt:lpstr>Арахнологи</vt:lpstr>
      <vt:lpstr>Арахнологи</vt:lpstr>
      <vt:lpstr>Чорна вдова тринадцятикрапкова</vt:lpstr>
      <vt:lpstr>Види чорних вдів</vt:lpstr>
      <vt:lpstr>Ендемік</vt:lpstr>
      <vt:lpstr>Презентация PowerPoint</vt:lpstr>
      <vt:lpstr>Презентация PowerPoint</vt:lpstr>
      <vt:lpstr>Презентация PowerPoint</vt:lpstr>
      <vt:lpstr>Несправжні чорні вдови</vt:lpstr>
      <vt:lpstr>Тарантули</vt:lpstr>
      <vt:lpstr>Презентация PowerPoint</vt:lpstr>
      <vt:lpstr>Презентация PowerPoint</vt:lpstr>
      <vt:lpstr>Презентация PowerPoint</vt:lpstr>
      <vt:lpstr>Хатні павуки</vt:lpstr>
      <vt:lpstr>Хейракантиум крапчастий</vt:lpstr>
      <vt:lpstr>Презентация PowerPoint</vt:lpstr>
      <vt:lpstr>Презентация PowerPoint</vt:lpstr>
      <vt:lpstr>Презентация PowerPoint</vt:lpstr>
      <vt:lpstr>Презентация PowerPoint</vt:lpstr>
      <vt:lpstr>Цікаві павуки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18</cp:revision>
  <dcterms:created xsi:type="dcterms:W3CDTF">2014-01-20T15:42:24Z</dcterms:created>
  <dcterms:modified xsi:type="dcterms:W3CDTF">2014-01-23T19:05:58Z</dcterms:modified>
</cp:coreProperties>
</file>