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265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4" autoAdjust="0"/>
    <p:restoredTop sz="94660"/>
  </p:normalViewPr>
  <p:slideViewPr>
    <p:cSldViewPr>
      <p:cViewPr varScale="1">
        <p:scale>
          <a:sx n="100" d="100"/>
          <a:sy n="100" d="100"/>
        </p:scale>
        <p:origin x="-3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48FC0-02E2-4F14-857F-94712C740146}" type="datetimeFigureOut">
              <a:rPr lang="fr-FR"/>
              <a:pPr>
                <a:defRPr/>
              </a:pPr>
              <a:t>26/10/2012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CE9E6-FFBB-4BAB-89B3-EAA5B5018D3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0582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4FD7A-D194-47F7-9020-FBA87DAF4A64}" type="datetimeFigureOut">
              <a:rPr lang="fr-FR"/>
              <a:pPr>
                <a:defRPr/>
              </a:pPr>
              <a:t>26/10/2012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ABB6C-01F3-4CC0-856F-9E9269D0CC2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1767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A0FF7-FA5F-4985-B6DE-12FB4A1962C8}" type="datetimeFigureOut">
              <a:rPr lang="fr-FR"/>
              <a:pPr>
                <a:defRPr/>
              </a:pPr>
              <a:t>26/10/2012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44BE1-21F3-484B-87C4-60D8BFC1FA6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896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F8FCE-D100-40F8-B605-7A5649DF35D2}" type="datetimeFigureOut">
              <a:rPr lang="fr-FR"/>
              <a:pPr>
                <a:defRPr/>
              </a:pPr>
              <a:t>26/10/2012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D473F-E380-417E-9C88-466B6C72547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3547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8F969-81B0-47AE-900B-4B90AA4130AA}" type="datetimeFigureOut">
              <a:rPr lang="fr-FR"/>
              <a:pPr>
                <a:defRPr/>
              </a:pPr>
              <a:t>26/10/2012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943B6-B669-4C30-91FB-17CE612878D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57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BA34C-75BC-4A6F-9427-F60599033BA0}" type="datetimeFigureOut">
              <a:rPr lang="fr-FR"/>
              <a:pPr>
                <a:defRPr/>
              </a:pPr>
              <a:t>26/10/2012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E636F-B8FA-44FE-A138-D3C398FBE6D9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05223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147B0-096D-4C63-B478-FF4327040022}" type="datetimeFigureOut">
              <a:rPr lang="fr-FR"/>
              <a:pPr>
                <a:defRPr/>
              </a:pPr>
              <a:t>26/10/2012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0EFC7-B883-4A1B-9D10-390C34B024EA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907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2885A-1E37-40CE-BFF7-4454728D2934}" type="datetimeFigureOut">
              <a:rPr lang="fr-FR"/>
              <a:pPr>
                <a:defRPr/>
              </a:pPr>
              <a:t>26/10/2012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8A05C-1A75-44C2-AEA5-287220C4094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926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D3F6A-5F42-45CE-B449-0924961B4295}" type="datetimeFigureOut">
              <a:rPr lang="fr-FR"/>
              <a:pPr>
                <a:defRPr/>
              </a:pPr>
              <a:t>26/10/2012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05955-3403-464F-A755-2911B8525BE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243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3F366-4E91-482C-AC7A-74027E1FFEF6}" type="datetimeFigureOut">
              <a:rPr lang="fr-FR"/>
              <a:pPr>
                <a:defRPr/>
              </a:pPr>
              <a:t>26/10/2012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DB991-5C3D-4666-98D3-BD5EE6321639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841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B95C8-5B53-4AD4-AE59-E3198D03C63C}" type="datetimeFigureOut">
              <a:rPr lang="fr-FR"/>
              <a:pPr>
                <a:defRPr/>
              </a:pPr>
              <a:t>26/10/2012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C4BFC-29EE-430B-A169-C15BDAA5104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201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D7A65E5-1EF9-4839-8845-3F55DFF07A1D}" type="datetimeFigureOut">
              <a:rPr lang="fr-FR"/>
              <a:pPr>
                <a:defRPr/>
              </a:pPr>
              <a:t>26/10/2012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A41DEF-0524-4AF5-91CD-3AEFF30DA55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eg"/><Relationship Id="rId5" Type="http://schemas.openxmlformats.org/officeDocument/2006/relationships/image" Target="../media/image7.pn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p3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3779912" y="3140968"/>
            <a:ext cx="3600400" cy="1470025"/>
          </a:xfrm>
        </p:spPr>
        <p:txBody>
          <a:bodyPr/>
          <a:lstStyle/>
          <a:p>
            <a:pPr algn="l"/>
            <a:r>
              <a:rPr lang="en-US" sz="11500" dirty="0" smtClean="0">
                <a:solidFill>
                  <a:srgbClr val="006600"/>
                </a:solidFill>
                <a:latin typeface="Brush Script Std" pitchFamily="50" charset="0"/>
              </a:rPr>
              <a:t>Sting</a:t>
            </a:r>
            <a:endParaRPr lang="fr-CA" sz="11500" dirty="0" smtClean="0">
              <a:solidFill>
                <a:srgbClr val="006600"/>
              </a:solidFill>
              <a:latin typeface="Brush Script Std" pitchFamily="50" charset="0"/>
            </a:endParaRP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4118260" y="5373216"/>
            <a:ext cx="4285432" cy="9361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sz="2400" dirty="0" smtClean="0">
                <a:solidFill>
                  <a:srgbClr val="265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Робота учениці 9-Б класу</a:t>
            </a:r>
            <a:br>
              <a:rPr lang="uk-UA" sz="2400" dirty="0" smtClean="0">
                <a:solidFill>
                  <a:srgbClr val="265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</a:br>
            <a:r>
              <a:rPr lang="uk-UA" sz="2400" dirty="0" err="1" smtClean="0">
                <a:solidFill>
                  <a:srgbClr val="265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Миніч</a:t>
            </a:r>
            <a:r>
              <a:rPr lang="uk-UA" sz="2400" dirty="0" smtClean="0">
                <a:solidFill>
                  <a:srgbClr val="265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 Марини</a:t>
            </a:r>
            <a:endParaRPr lang="fr-CA" sz="2400" dirty="0" smtClean="0">
              <a:solidFill>
                <a:srgbClr val="265F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0583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51720" y="260648"/>
            <a:ext cx="5400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uk-UA" sz="6600" dirty="0" err="1" smtClean="0">
                <a:solidFill>
                  <a:srgbClr val="FFFF00"/>
                </a:solidFill>
              </a:rPr>
              <a:t>Стінг</a:t>
            </a:r>
            <a:endParaRPr lang="uk-UA" sz="6600" dirty="0">
              <a:solidFill>
                <a:srgbClr val="FFFF00"/>
              </a:solidFill>
            </a:endParaRPr>
          </a:p>
        </p:txBody>
      </p:sp>
      <p:sp>
        <p:nvSpPr>
          <p:cNvPr id="3075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80928"/>
          </a:xfrm>
        </p:spPr>
        <p:txBody>
          <a:bodyPr/>
          <a:lstStyle/>
          <a:p>
            <a:r>
              <a:rPr lang="vi-VN" dirty="0" smtClean="0"/>
              <a:t>Стінг (справжнє ім'я — Го́рдон Ме́тью То́мас Са́мнер</a:t>
            </a:r>
            <a:r>
              <a:rPr lang="uk-UA" dirty="0" smtClean="0"/>
              <a:t>).</a:t>
            </a:r>
          </a:p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На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родився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жовтня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1951 —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англійський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рок-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музикант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і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актор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лідер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групи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Police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 1976-1984 роках.</a:t>
            </a:r>
            <a:endParaRPr lang="uk-UA" dirty="0" smtClean="0">
              <a:latin typeface="Arial" pitchFamily="34" charset="0"/>
              <a:cs typeface="Arial" pitchFamily="34" charset="0"/>
            </a:endParaRPr>
          </a:p>
          <a:p>
            <a:endParaRPr lang="fr-CA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293096"/>
            <a:ext cx="2080256" cy="2179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3129">
            <a:off x="755576" y="4272706"/>
            <a:ext cx="2179316" cy="2179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787">
            <a:off x="5577269" y="4293096"/>
            <a:ext cx="3314731" cy="2138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1412577" cy="919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7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1835696" y="332656"/>
            <a:ext cx="6686550" cy="3168351"/>
          </a:xfrm>
        </p:spPr>
        <p:txBody>
          <a:bodyPr/>
          <a:lstStyle/>
          <a:p>
            <a:pPr marL="457200" lvl="1" indent="0">
              <a:buNone/>
            </a:pPr>
            <a:r>
              <a:rPr lang="ru-RU" b="1" dirty="0" smtClean="0"/>
              <a:t>	</a:t>
            </a:r>
            <a:r>
              <a:rPr lang="ru-RU" sz="3200" b="1" dirty="0" err="1" smtClean="0"/>
              <a:t>Свій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псевдонім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Стінг</a:t>
            </a:r>
            <a:r>
              <a:rPr lang="ru-RU" sz="3200" b="1" dirty="0" smtClean="0"/>
              <a:t> одержав за </a:t>
            </a:r>
            <a:r>
              <a:rPr lang="ru-RU" sz="3200" b="1" dirty="0" err="1" smtClean="0"/>
              <a:t>чорно-жовтий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смугастий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светр</a:t>
            </a:r>
            <a:r>
              <a:rPr lang="ru-RU" sz="3200" b="1" dirty="0" smtClean="0"/>
              <a:t>, у </a:t>
            </a:r>
            <a:r>
              <a:rPr lang="ru-RU" sz="3200" b="1" dirty="0" err="1" smtClean="0"/>
              <a:t>якому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вперше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з'явився</a:t>
            </a:r>
            <a:r>
              <a:rPr lang="ru-RU" sz="3200" b="1" dirty="0" smtClean="0"/>
              <a:t> на </a:t>
            </a:r>
            <a:r>
              <a:rPr lang="ru-RU" sz="3200" b="1" dirty="0" err="1" smtClean="0"/>
              <a:t>сцені</a:t>
            </a:r>
            <a:r>
              <a:rPr lang="ru-RU" sz="3200" b="1" dirty="0" smtClean="0"/>
              <a:t>. </a:t>
            </a:r>
          </a:p>
          <a:p>
            <a:pPr marL="457200" lvl="1" indent="0">
              <a:buNone/>
            </a:pPr>
            <a:r>
              <a:rPr lang="ru-RU" sz="3200" b="1" dirty="0"/>
              <a:t>	</a:t>
            </a:r>
            <a:r>
              <a:rPr lang="ru-RU" sz="3200" b="1" dirty="0" err="1" smtClean="0"/>
              <a:t>Дієслово</a:t>
            </a:r>
            <a:r>
              <a:rPr lang="ru-RU" sz="3200" b="1" dirty="0" smtClean="0"/>
              <a:t> англ. </a:t>
            </a:r>
            <a:r>
              <a:rPr lang="ru-RU" sz="3200" b="1" dirty="0" err="1" smtClean="0"/>
              <a:t>to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sting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означає</a:t>
            </a:r>
            <a:r>
              <a:rPr lang="ru-RU" sz="3200" b="1" dirty="0" smtClean="0"/>
              <a:t> «</a:t>
            </a:r>
            <a:r>
              <a:rPr lang="ru-RU" sz="3200" b="1" dirty="0" err="1" smtClean="0"/>
              <a:t>жалити</a:t>
            </a:r>
            <a:r>
              <a:rPr lang="ru-RU" sz="3200" b="1" dirty="0" smtClean="0"/>
              <a:t>», у переносному </a:t>
            </a:r>
            <a:r>
              <a:rPr lang="ru-RU" sz="3200" b="1" dirty="0" err="1" smtClean="0"/>
              <a:t>значенні</a:t>
            </a:r>
            <a:r>
              <a:rPr lang="ru-RU" sz="3200" b="1" dirty="0" smtClean="0"/>
              <a:t> «</a:t>
            </a:r>
            <a:r>
              <a:rPr lang="ru-RU" sz="3200" b="1" dirty="0" err="1" smtClean="0"/>
              <a:t>уражати</a:t>
            </a:r>
            <a:r>
              <a:rPr lang="ru-RU" sz="3200" b="1" dirty="0" smtClean="0"/>
              <a:t>».</a:t>
            </a:r>
            <a:endParaRPr lang="uk-UA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33" y="3415227"/>
            <a:ext cx="3243139" cy="3254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7" y="3597969"/>
            <a:ext cx="4210050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7" y="332656"/>
            <a:ext cx="1412577" cy="91970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1714724" y="221010"/>
            <a:ext cx="6213376" cy="1143000"/>
          </a:xfrm>
        </p:spPr>
        <p:txBody>
          <a:bodyPr/>
          <a:lstStyle/>
          <a:p>
            <a:r>
              <a:rPr lang="en-US" dirty="0" smtClean="0">
                <a:solidFill>
                  <a:srgbClr val="265F00"/>
                </a:solidFill>
              </a:rPr>
              <a:t>The Police</a:t>
            </a:r>
            <a:endParaRPr lang="fr-CA" dirty="0" smtClean="0">
              <a:solidFill>
                <a:srgbClr val="265F00"/>
              </a:solidFill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896544"/>
          </a:xfrm>
        </p:spPr>
        <p:txBody>
          <a:bodyPr/>
          <a:lstStyle/>
          <a:p>
            <a:r>
              <a:rPr lang="uk-UA" sz="2800" dirty="0">
                <a:solidFill>
                  <a:srgbClr val="265F00"/>
                </a:solidFill>
              </a:rPr>
              <a:t>В 1977 році барабанщик Стюарт </a:t>
            </a:r>
            <a:r>
              <a:rPr lang="uk-UA" sz="2800" dirty="0" err="1">
                <a:solidFill>
                  <a:srgbClr val="265F00"/>
                </a:solidFill>
              </a:rPr>
              <a:t>Коупленд</a:t>
            </a:r>
            <a:r>
              <a:rPr lang="uk-UA" sz="2800" dirty="0">
                <a:solidFill>
                  <a:srgbClr val="265F00"/>
                </a:solidFill>
              </a:rPr>
              <a:t>, гітарист </a:t>
            </a:r>
            <a:r>
              <a:rPr lang="uk-UA" sz="2800" dirty="0" err="1">
                <a:solidFill>
                  <a:srgbClr val="265F00"/>
                </a:solidFill>
              </a:rPr>
              <a:t>Енді</a:t>
            </a:r>
            <a:r>
              <a:rPr lang="uk-UA" sz="2800" dirty="0">
                <a:solidFill>
                  <a:srgbClr val="265F00"/>
                </a:solidFill>
              </a:rPr>
              <a:t> </a:t>
            </a:r>
            <a:r>
              <a:rPr lang="uk-UA" sz="2800" dirty="0" err="1">
                <a:solidFill>
                  <a:srgbClr val="265F00"/>
                </a:solidFill>
              </a:rPr>
              <a:t>Саммерс</a:t>
            </a:r>
            <a:r>
              <a:rPr lang="uk-UA" sz="2800" dirty="0">
                <a:solidFill>
                  <a:srgbClr val="265F00"/>
                </a:solidFill>
              </a:rPr>
              <a:t> і </a:t>
            </a:r>
            <a:r>
              <a:rPr lang="uk-UA" sz="2800" dirty="0" err="1" smtClean="0">
                <a:solidFill>
                  <a:srgbClr val="265F00"/>
                </a:solidFill>
              </a:rPr>
              <a:t>Стінг</a:t>
            </a:r>
            <a:r>
              <a:rPr lang="uk-UA" sz="2800" dirty="0" smtClean="0">
                <a:solidFill>
                  <a:srgbClr val="265F00"/>
                </a:solidFill>
              </a:rPr>
              <a:t> </a:t>
            </a:r>
            <a:r>
              <a:rPr lang="uk-UA" sz="2800" dirty="0">
                <a:solidFill>
                  <a:srgbClr val="265F00"/>
                </a:solidFill>
              </a:rPr>
              <a:t>створили групу </a:t>
            </a:r>
            <a:r>
              <a:rPr lang="fr-CA" sz="2800" dirty="0">
                <a:solidFill>
                  <a:srgbClr val="265F00"/>
                </a:solidFill>
              </a:rPr>
              <a:t>The Police. </a:t>
            </a:r>
            <a:r>
              <a:rPr lang="uk-UA" sz="2800" dirty="0">
                <a:solidFill>
                  <a:srgbClr val="265F00"/>
                </a:solidFill>
              </a:rPr>
              <a:t>Їхня пісня «</a:t>
            </a:r>
            <a:r>
              <a:rPr lang="fr-CA" sz="2800" dirty="0">
                <a:solidFill>
                  <a:srgbClr val="265F00"/>
                </a:solidFill>
              </a:rPr>
              <a:t>Roxanne», </a:t>
            </a:r>
            <a:r>
              <a:rPr lang="uk-UA" sz="2800" dirty="0">
                <a:solidFill>
                  <a:srgbClr val="265F00"/>
                </a:solidFill>
              </a:rPr>
              <a:t>написана в стилі </a:t>
            </a:r>
            <a:r>
              <a:rPr lang="uk-UA" sz="2800" dirty="0" err="1">
                <a:solidFill>
                  <a:srgbClr val="265F00"/>
                </a:solidFill>
              </a:rPr>
              <a:t>рок-регі</a:t>
            </a:r>
            <a:r>
              <a:rPr lang="uk-UA" sz="2800" dirty="0">
                <a:solidFill>
                  <a:srgbClr val="265F00"/>
                </a:solidFill>
              </a:rPr>
              <a:t>, була швидко підхоплена </a:t>
            </a:r>
            <a:r>
              <a:rPr lang="fr-CA" sz="2800" dirty="0">
                <a:solidFill>
                  <a:srgbClr val="265F00"/>
                </a:solidFill>
              </a:rPr>
              <a:t>BBC </a:t>
            </a:r>
            <a:r>
              <a:rPr lang="uk-UA" sz="2800" dirty="0">
                <a:solidFill>
                  <a:srgbClr val="265F00"/>
                </a:solidFill>
              </a:rPr>
              <a:t>і миттєво стала хітом</a:t>
            </a:r>
            <a:r>
              <a:rPr lang="uk-UA" sz="2800" dirty="0" smtClean="0">
                <a:solidFill>
                  <a:srgbClr val="265F00"/>
                </a:solidFill>
              </a:rPr>
              <a:t>.</a:t>
            </a:r>
          </a:p>
          <a:p>
            <a:r>
              <a:rPr lang="uk-UA" sz="2800" dirty="0">
                <a:solidFill>
                  <a:srgbClr val="265F00"/>
                </a:solidFill>
              </a:rPr>
              <a:t>Насправді </a:t>
            </a:r>
            <a:r>
              <a:rPr lang="uk-UA" sz="2800" dirty="0" err="1">
                <a:solidFill>
                  <a:srgbClr val="265F00"/>
                </a:solidFill>
              </a:rPr>
              <a:t>сингл</a:t>
            </a:r>
            <a:r>
              <a:rPr lang="uk-UA" sz="2800" dirty="0">
                <a:solidFill>
                  <a:srgbClr val="265F00"/>
                </a:solidFill>
              </a:rPr>
              <a:t> виявився настільки вдалим, що студія </a:t>
            </a:r>
            <a:r>
              <a:rPr lang="fr-CA" sz="2800" dirty="0">
                <a:solidFill>
                  <a:srgbClr val="265F00"/>
                </a:solidFill>
              </a:rPr>
              <a:t>A&amp;M </a:t>
            </a:r>
            <a:r>
              <a:rPr lang="uk-UA" sz="2800" dirty="0">
                <a:solidFill>
                  <a:srgbClr val="265F00"/>
                </a:solidFill>
              </a:rPr>
              <a:t>миттєво випустила їхній перший альбом «</a:t>
            </a:r>
            <a:r>
              <a:rPr lang="fr-CA" sz="2800" dirty="0">
                <a:solidFill>
                  <a:srgbClr val="265F00"/>
                </a:solidFill>
              </a:rPr>
              <a:t>Outlandos D'Amour». </a:t>
            </a:r>
            <a:r>
              <a:rPr lang="uk-UA" sz="2800" dirty="0">
                <a:solidFill>
                  <a:srgbClr val="265F00"/>
                </a:solidFill>
              </a:rPr>
              <a:t>Слід за першим успіхом пішли альбоми «</a:t>
            </a:r>
            <a:r>
              <a:rPr lang="fr-CA" sz="2800" dirty="0">
                <a:solidFill>
                  <a:srgbClr val="265F00"/>
                </a:solidFill>
              </a:rPr>
              <a:t>Regata De Blanc», «Zenyatta Mondatta» </a:t>
            </a:r>
            <a:r>
              <a:rPr lang="uk-UA" sz="2800" dirty="0">
                <a:solidFill>
                  <a:srgbClr val="265F00"/>
                </a:solidFill>
              </a:rPr>
              <a:t>й «</a:t>
            </a:r>
            <a:r>
              <a:rPr lang="fr-CA" sz="2800" dirty="0">
                <a:solidFill>
                  <a:srgbClr val="265F00"/>
                </a:solidFill>
              </a:rPr>
              <a:t>Ghost in the Machine». </a:t>
            </a:r>
            <a:r>
              <a:rPr lang="uk-UA" sz="2800" dirty="0">
                <a:solidFill>
                  <a:srgbClr val="265F00"/>
                </a:solidFill>
              </a:rPr>
              <a:t>У кожному з альбомів був принаймні один хіт.</a:t>
            </a:r>
            <a:endParaRPr lang="fr-CA" sz="2800" dirty="0" smtClean="0">
              <a:solidFill>
                <a:srgbClr val="265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6" y="188640"/>
            <a:ext cx="1412577" cy="919708"/>
          </a:xfrm>
          <a:prstGeom prst="rect">
            <a:avLst/>
          </a:prstGeom>
        </p:spPr>
      </p:pic>
      <p:pic>
        <p:nvPicPr>
          <p:cNvPr id="2" name="Аудио_000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34369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2" grpId="0"/>
      <p:bldP spid="51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>
                <a:solidFill>
                  <a:srgbClr val="265F00"/>
                </a:solidFill>
              </a:rPr>
              <a:t>The Police</a:t>
            </a:r>
          </a:p>
        </p:txBody>
      </p:sp>
      <p:sp>
        <p:nvSpPr>
          <p:cNvPr id="6147" name="Espace réservé du conten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3672408"/>
          </a:xfrm>
        </p:spPr>
        <p:txBody>
          <a:bodyPr/>
          <a:lstStyle/>
          <a:p>
            <a:r>
              <a:rPr lang="uk-UA" dirty="0">
                <a:solidFill>
                  <a:srgbClr val="265F00"/>
                </a:solidFill>
              </a:rPr>
              <a:t>Випуск альбому «</a:t>
            </a:r>
            <a:r>
              <a:rPr lang="fr-CA" dirty="0">
                <a:solidFill>
                  <a:srgbClr val="265F00"/>
                </a:solidFill>
              </a:rPr>
              <a:t>Synchronicity» </a:t>
            </a:r>
            <a:r>
              <a:rPr lang="uk-UA" dirty="0">
                <a:solidFill>
                  <a:srgbClr val="265F00"/>
                </a:solidFill>
              </a:rPr>
              <a:t>в 1983 році і їх разючий </a:t>
            </a:r>
            <a:r>
              <a:rPr lang="uk-UA" dirty="0" err="1">
                <a:solidFill>
                  <a:srgbClr val="265F00"/>
                </a:solidFill>
              </a:rPr>
              <a:t>сингл</a:t>
            </a:r>
            <a:r>
              <a:rPr lang="uk-UA" dirty="0">
                <a:solidFill>
                  <a:srgbClr val="265F00"/>
                </a:solidFill>
              </a:rPr>
              <a:t> «</a:t>
            </a:r>
            <a:r>
              <a:rPr lang="fr-CA" dirty="0">
                <a:solidFill>
                  <a:srgbClr val="265F00"/>
                </a:solidFill>
              </a:rPr>
              <a:t>Every Breath You Take» </a:t>
            </a:r>
            <a:r>
              <a:rPr lang="uk-UA" dirty="0">
                <a:solidFill>
                  <a:srgbClr val="265F00"/>
                </a:solidFill>
              </a:rPr>
              <a:t>забезпечили їм своє місце в історії поп-музики. Після тріумфального світового турне </a:t>
            </a:r>
            <a:r>
              <a:rPr lang="uk-UA" dirty="0" err="1" smtClean="0">
                <a:solidFill>
                  <a:srgbClr val="265F00"/>
                </a:solidFill>
              </a:rPr>
              <a:t>Стінг</a:t>
            </a:r>
            <a:r>
              <a:rPr lang="uk-UA" dirty="0" smtClean="0">
                <a:solidFill>
                  <a:srgbClr val="265F00"/>
                </a:solidFill>
              </a:rPr>
              <a:t> </a:t>
            </a:r>
            <a:r>
              <a:rPr lang="uk-UA" dirty="0">
                <a:solidFill>
                  <a:srgbClr val="265F00"/>
                </a:solidFill>
              </a:rPr>
              <a:t>вирішив, що із групою досяг усього, що міг, і група розпалася на </a:t>
            </a:r>
            <a:r>
              <a:rPr lang="uk-UA" dirty="0" smtClean="0">
                <a:solidFill>
                  <a:srgbClr val="265F00"/>
                </a:solidFill>
              </a:rPr>
              <a:t>злеті своєї </a:t>
            </a:r>
            <a:r>
              <a:rPr lang="uk-UA" dirty="0">
                <a:solidFill>
                  <a:srgbClr val="265F00"/>
                </a:solidFill>
              </a:rPr>
              <a:t>популярності.</a:t>
            </a:r>
            <a:endParaRPr lang="fr-CA" dirty="0" smtClean="0">
              <a:solidFill>
                <a:srgbClr val="265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7" y="332656"/>
            <a:ext cx="1412577" cy="919708"/>
          </a:xfrm>
          <a:prstGeom prst="rect">
            <a:avLst/>
          </a:prstGeom>
        </p:spPr>
      </p:pic>
      <p:pic>
        <p:nvPicPr>
          <p:cNvPr id="2" name="Аудио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365423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437112"/>
            <a:ext cx="3528392" cy="2244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6" grpId="0"/>
      <p:bldP spid="614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1187624" y="116632"/>
            <a:ext cx="6686550" cy="4525963"/>
          </a:xfrm>
        </p:spPr>
        <p:txBody>
          <a:bodyPr/>
          <a:lstStyle/>
          <a:p>
            <a:pPr marL="457200" lvl="1" indent="0">
              <a:buNone/>
            </a:pPr>
            <a:r>
              <a:rPr lang="ru-RU" b="1" dirty="0" smtClean="0"/>
              <a:t>	</a:t>
            </a:r>
            <a:r>
              <a:rPr lang="ru-RU" b="1" dirty="0" err="1"/>
              <a:t>Самостійна</a:t>
            </a:r>
            <a:r>
              <a:rPr lang="ru-RU" b="1" dirty="0"/>
              <a:t> </a:t>
            </a:r>
            <a:r>
              <a:rPr lang="ru-RU" b="1" dirty="0" err="1"/>
              <a:t>кар'єра</a:t>
            </a:r>
            <a:r>
              <a:rPr lang="ru-RU" b="1" dirty="0"/>
              <a:t> </a:t>
            </a:r>
            <a:r>
              <a:rPr lang="ru-RU" b="1" dirty="0" err="1" smtClean="0"/>
              <a:t>Стінга</a:t>
            </a:r>
            <a:r>
              <a:rPr lang="ru-RU" b="1" dirty="0" smtClean="0"/>
              <a:t> </a:t>
            </a:r>
            <a:r>
              <a:rPr lang="ru-RU" b="1" dirty="0" err="1"/>
              <a:t>склалася</a:t>
            </a:r>
            <a:r>
              <a:rPr lang="ru-RU" b="1" dirty="0"/>
              <a:t> не </a:t>
            </a:r>
            <a:r>
              <a:rPr lang="ru-RU" b="1" dirty="0" err="1"/>
              <a:t>менш</a:t>
            </a:r>
            <a:r>
              <a:rPr lang="ru-RU" b="1" dirty="0"/>
              <a:t> </a:t>
            </a:r>
            <a:r>
              <a:rPr lang="ru-RU" b="1" dirty="0" err="1"/>
              <a:t>успішно</a:t>
            </a:r>
            <a:r>
              <a:rPr lang="ru-RU" b="1" dirty="0"/>
              <a:t>. </a:t>
            </a:r>
            <a:r>
              <a:rPr lang="ru-RU" b="1" dirty="0" err="1"/>
              <a:t>Його</a:t>
            </a:r>
            <a:r>
              <a:rPr lang="ru-RU" b="1" dirty="0"/>
              <a:t> перший альбом з </a:t>
            </a:r>
            <a:r>
              <a:rPr lang="ru-RU" b="1" dirty="0" err="1"/>
              <a:t>елементами</a:t>
            </a:r>
            <a:r>
              <a:rPr lang="ru-RU" b="1" dirty="0"/>
              <a:t> джазу «</a:t>
            </a:r>
            <a:r>
              <a:rPr lang="en-US" b="1" dirty="0"/>
              <a:t>Dream of the Blue Turtles» </a:t>
            </a:r>
            <a:r>
              <a:rPr lang="ru-RU" b="1" dirty="0"/>
              <a:t>став </a:t>
            </a:r>
            <a:r>
              <a:rPr lang="ru-RU" b="1" dirty="0" err="1"/>
              <a:t>платиновим</a:t>
            </a:r>
            <a:r>
              <a:rPr lang="ru-RU" b="1" dirty="0"/>
              <a:t>. Альбом «</a:t>
            </a:r>
            <a:r>
              <a:rPr lang="en-US" b="1" dirty="0"/>
              <a:t>Soul Cages» (1991), </a:t>
            </a:r>
            <a:r>
              <a:rPr lang="ru-RU" b="1" dirty="0" err="1"/>
              <a:t>запис</a:t>
            </a:r>
            <a:r>
              <a:rPr lang="ru-RU" b="1" dirty="0"/>
              <a:t> </a:t>
            </a:r>
            <a:r>
              <a:rPr lang="ru-RU" b="1" dirty="0" err="1"/>
              <a:t>якого</a:t>
            </a:r>
            <a:r>
              <a:rPr lang="ru-RU" b="1" dirty="0"/>
              <a:t> </a:t>
            </a:r>
            <a:r>
              <a:rPr lang="ru-RU" b="1" dirty="0" err="1"/>
              <a:t>збіглася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</a:t>
            </a:r>
            <a:r>
              <a:rPr lang="ru-RU" b="1" dirty="0" err="1"/>
              <a:t>втратою</a:t>
            </a:r>
            <a:r>
              <a:rPr lang="ru-RU" b="1" dirty="0"/>
              <a:t> </a:t>
            </a:r>
            <a:r>
              <a:rPr lang="ru-RU" b="1" dirty="0" err="1"/>
              <a:t>батьків</a:t>
            </a:r>
            <a:r>
              <a:rPr lang="ru-RU" b="1" dirty="0"/>
              <a:t>, і «</a:t>
            </a:r>
            <a:r>
              <a:rPr lang="en-US" b="1" dirty="0"/>
              <a:t>Ten </a:t>
            </a:r>
            <a:r>
              <a:rPr lang="en-US" b="1" dirty="0" err="1"/>
              <a:t>Summoner's</a:t>
            </a:r>
            <a:r>
              <a:rPr lang="en-US" b="1" dirty="0"/>
              <a:t> Tales» (1993) </a:t>
            </a:r>
            <a:r>
              <a:rPr lang="ru-RU" b="1" dirty="0"/>
              <a:t>представили </a:t>
            </a:r>
            <a:r>
              <a:rPr lang="ru-RU" b="1" dirty="0" err="1"/>
              <a:t>Стінґа</a:t>
            </a:r>
            <a:r>
              <a:rPr lang="ru-RU" b="1" dirty="0"/>
              <a:t> як </a:t>
            </a:r>
            <a:r>
              <a:rPr lang="ru-RU" b="1" dirty="0" err="1"/>
              <a:t>зрілого</a:t>
            </a:r>
            <a:r>
              <a:rPr lang="ru-RU" b="1" dirty="0"/>
              <a:t> композитора. </a:t>
            </a:r>
            <a:endParaRPr lang="en-US" b="1" dirty="0" smtClean="0"/>
          </a:p>
          <a:p>
            <a:pPr marL="457200" lvl="1" indent="0">
              <a:buNone/>
            </a:pPr>
            <a:endParaRPr lang="uk-UA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7" y="332656"/>
            <a:ext cx="1412577" cy="9197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89040"/>
            <a:ext cx="2308798" cy="2689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693873"/>
            <a:ext cx="1944216" cy="2983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" r="14856"/>
          <a:stretch/>
        </p:blipFill>
        <p:spPr>
          <a:xfrm>
            <a:off x="467545" y="4163711"/>
            <a:ext cx="3168352" cy="2511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Sting_-_Shape_of_my_heart_OST_Leon_killer_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65776" y="487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26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0755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09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265F00"/>
                </a:solidFill>
              </a:rPr>
              <a:t>Самос</a:t>
            </a:r>
            <a:r>
              <a:rPr lang="uk-UA" dirty="0" err="1" smtClean="0">
                <a:solidFill>
                  <a:srgbClr val="265F00"/>
                </a:solidFill>
              </a:rPr>
              <a:t>тійна</a:t>
            </a:r>
            <a:r>
              <a:rPr lang="uk-UA" dirty="0" smtClean="0">
                <a:solidFill>
                  <a:srgbClr val="265F00"/>
                </a:solidFill>
              </a:rPr>
              <a:t> кар</a:t>
            </a:r>
            <a:r>
              <a:rPr lang="en-US" dirty="0" smtClean="0">
                <a:solidFill>
                  <a:srgbClr val="265F00"/>
                </a:solidFill>
              </a:rPr>
              <a:t>’</a:t>
            </a:r>
            <a:r>
              <a:rPr lang="uk-UA" dirty="0" err="1" smtClean="0">
                <a:solidFill>
                  <a:srgbClr val="265F00"/>
                </a:solidFill>
              </a:rPr>
              <a:t>єра</a:t>
            </a:r>
            <a:endParaRPr lang="fr-CA" dirty="0" smtClean="0">
              <a:solidFill>
                <a:srgbClr val="265F00"/>
              </a:solidFill>
            </a:endParaRPr>
          </a:p>
        </p:txBody>
      </p:sp>
      <p:sp>
        <p:nvSpPr>
          <p:cNvPr id="6147" name="Espace réservé du contenu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2"/>
          </a:xfrm>
        </p:spPr>
        <p:txBody>
          <a:bodyPr/>
          <a:lstStyle/>
          <a:p>
            <a:r>
              <a:rPr lang="ru-RU" b="1" dirty="0"/>
              <a:t>В 1987 </a:t>
            </a:r>
            <a:r>
              <a:rPr lang="ru-RU" b="1" dirty="0" err="1"/>
              <a:t>році</a:t>
            </a:r>
            <a:r>
              <a:rPr lang="ru-RU" b="1" dirty="0"/>
              <a:t> </a:t>
            </a:r>
            <a:r>
              <a:rPr lang="ru-RU" b="1" dirty="0" err="1"/>
              <a:t>після</a:t>
            </a:r>
            <a:r>
              <a:rPr lang="ru-RU" b="1" dirty="0"/>
              <a:t> турне з </a:t>
            </a:r>
            <a:r>
              <a:rPr lang="en-US" b="1" dirty="0"/>
              <a:t>Blue Turtles </a:t>
            </a:r>
            <a:r>
              <a:rPr lang="ru-RU" b="1" dirty="0" err="1" smtClean="0"/>
              <a:t>Стінг</a:t>
            </a:r>
            <a:r>
              <a:rPr lang="ru-RU" b="1" dirty="0" smtClean="0"/>
              <a:t> </a:t>
            </a:r>
            <a:r>
              <a:rPr lang="ru-RU" b="1" dirty="0" err="1"/>
              <a:t>записує</a:t>
            </a:r>
            <a:r>
              <a:rPr lang="ru-RU" b="1" dirty="0"/>
              <a:t> альбом «</a:t>
            </a:r>
            <a:r>
              <a:rPr lang="en-US" b="1" dirty="0"/>
              <a:t>Nothing Like The Sun» (</a:t>
            </a:r>
            <a:r>
              <a:rPr lang="ru-RU" b="1" dirty="0" err="1"/>
              <a:t>назва</a:t>
            </a:r>
            <a:r>
              <a:rPr lang="ru-RU" b="1" dirty="0"/>
              <a:t> </a:t>
            </a:r>
            <a:r>
              <a:rPr lang="ru-RU" b="1" dirty="0" err="1"/>
              <a:t>була</a:t>
            </a:r>
            <a:r>
              <a:rPr lang="ru-RU" b="1" dirty="0"/>
              <a:t> </a:t>
            </a:r>
            <a:r>
              <a:rPr lang="ru-RU" b="1" dirty="0" err="1"/>
              <a:t>навіяна</a:t>
            </a:r>
            <a:r>
              <a:rPr lang="ru-RU" b="1" dirty="0"/>
              <a:t> рядком </a:t>
            </a:r>
            <a:r>
              <a:rPr lang="ru-RU" b="1" dirty="0" err="1"/>
              <a:t>із</a:t>
            </a:r>
            <a:r>
              <a:rPr lang="ru-RU" b="1" dirty="0"/>
              <a:t> сонета </a:t>
            </a:r>
            <a:r>
              <a:rPr lang="ru-RU" b="1" dirty="0" err="1"/>
              <a:t>Шекспіра</a:t>
            </a:r>
            <a:r>
              <a:rPr lang="ru-RU" b="1" dirty="0"/>
              <a:t>). Альбом </a:t>
            </a:r>
            <a:r>
              <a:rPr lang="ru-RU" b="1" dirty="0" err="1"/>
              <a:t>був</a:t>
            </a:r>
            <a:r>
              <a:rPr lang="ru-RU" b="1" dirty="0"/>
              <a:t> </a:t>
            </a:r>
            <a:r>
              <a:rPr lang="ru-RU" b="1" dirty="0" err="1"/>
              <a:t>записаний</a:t>
            </a:r>
            <a:r>
              <a:rPr lang="ru-RU" b="1" dirty="0"/>
              <a:t> разом з </a:t>
            </a:r>
            <a:r>
              <a:rPr lang="ru-RU" b="1" dirty="0" err="1"/>
              <a:t>Марсалісом</a:t>
            </a:r>
            <a:r>
              <a:rPr lang="ru-RU" b="1" dirty="0"/>
              <a:t> і </a:t>
            </a:r>
            <a:r>
              <a:rPr lang="ru-RU" b="1" dirty="0" err="1"/>
              <a:t>гітаристом</a:t>
            </a:r>
            <a:r>
              <a:rPr lang="ru-RU" b="1" dirty="0"/>
              <a:t> </a:t>
            </a:r>
            <a:r>
              <a:rPr lang="en-US" b="1" dirty="0"/>
              <a:t>Police </a:t>
            </a:r>
            <a:r>
              <a:rPr lang="ru-RU" b="1" dirty="0" err="1"/>
              <a:t>Енді</a:t>
            </a:r>
            <a:r>
              <a:rPr lang="ru-RU" b="1" dirty="0"/>
              <a:t> </a:t>
            </a:r>
            <a:r>
              <a:rPr lang="ru-RU" b="1" dirty="0" smtClean="0"/>
              <a:t>Саммерсом. Диск </a:t>
            </a:r>
            <a:r>
              <a:rPr lang="ru-RU" b="1" dirty="0" err="1"/>
              <a:t>вийшов</a:t>
            </a:r>
            <a:r>
              <a:rPr lang="ru-RU" b="1" dirty="0"/>
              <a:t> </a:t>
            </a:r>
            <a:r>
              <a:rPr lang="ru-RU" b="1" dirty="0" err="1"/>
              <a:t>восени</a:t>
            </a:r>
            <a:r>
              <a:rPr lang="ru-RU" b="1" dirty="0"/>
              <a:t> 1987 року й </a:t>
            </a:r>
            <a:r>
              <a:rPr lang="ru-RU" b="1" dirty="0" err="1"/>
              <a:t>відразу</a:t>
            </a:r>
            <a:r>
              <a:rPr lang="ru-RU" b="1" dirty="0"/>
              <a:t> ж </a:t>
            </a:r>
            <a:r>
              <a:rPr lang="ru-RU" b="1" dirty="0" err="1"/>
              <a:t>виявився</a:t>
            </a:r>
            <a:r>
              <a:rPr lang="ru-RU" b="1" dirty="0"/>
              <a:t> на </a:t>
            </a:r>
            <a:r>
              <a:rPr lang="ru-RU" b="1" dirty="0" err="1"/>
              <a:t>верхніх</a:t>
            </a:r>
            <a:r>
              <a:rPr lang="ru-RU" b="1" dirty="0"/>
              <a:t> рядках </a:t>
            </a:r>
            <a:r>
              <a:rPr lang="ru-RU" b="1" dirty="0" err="1"/>
              <a:t>хіт-парадів</a:t>
            </a:r>
            <a:r>
              <a:rPr lang="ru-RU" b="1" dirty="0"/>
              <a:t> по </a:t>
            </a:r>
            <a:r>
              <a:rPr lang="ru-RU" b="1" dirty="0" err="1"/>
              <a:t>усім</a:t>
            </a:r>
            <a:r>
              <a:rPr lang="ru-RU" b="1" dirty="0"/>
              <a:t> </a:t>
            </a:r>
            <a:r>
              <a:rPr lang="ru-RU" b="1" dirty="0" err="1"/>
              <a:t>світі</a:t>
            </a:r>
            <a:r>
              <a:rPr lang="ru-RU" b="1" dirty="0"/>
              <a:t>.</a:t>
            </a:r>
            <a:endParaRPr lang="fr-CA" dirty="0" smtClean="0">
              <a:solidFill>
                <a:srgbClr val="265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7" y="332656"/>
            <a:ext cx="1412577" cy="919708"/>
          </a:xfrm>
          <a:prstGeom prst="rect">
            <a:avLst/>
          </a:prstGeom>
        </p:spPr>
      </p:pic>
      <p:pic>
        <p:nvPicPr>
          <p:cNvPr id="3" name="Sting_-_Englishman_in_New_York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4328" y="487710"/>
            <a:ext cx="608112" cy="609600"/>
          </a:xfrm>
          <a:prstGeom prst="rect">
            <a:avLst/>
          </a:prstGeom>
        </p:spPr>
      </p:pic>
      <p:pic>
        <p:nvPicPr>
          <p:cNvPr id="5" name="Sting_-_Fragile_Sting-eto_MUZIKA__(get-tune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14728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6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72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146" grpId="0"/>
      <p:bldP spid="61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Espace réservé du contenu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uk-UA" sz="2800" i="1" dirty="0" smtClean="0"/>
              <a:t>«</a:t>
            </a:r>
            <a:r>
              <a:rPr lang="uk-UA" sz="2800" i="1" dirty="0"/>
              <a:t>Мені довелося серйозно задуматися над тим, про що я, як музикант, повинен писати», — говорить він. — «Я не хотів прямо говорити про ситуацію, що виникла, однак зараз, коли я оглядаюся на ті пісні, написані з тих пір, всіх їх поєднує загальний настрій. Я думаю, що з людьми відбувається щось спільне, всі ми, незалежно від національності або віросповідання зв'язані прямо з однієї й тією же енергією, що тримає разом наш світ</a:t>
            </a:r>
            <a:r>
              <a:rPr lang="uk-UA" sz="2800" i="1" dirty="0" smtClean="0"/>
              <a:t>».</a:t>
            </a:r>
          </a:p>
          <a:p>
            <a:pPr algn="ctr"/>
            <a:endParaRPr lang="uk-UA" sz="2800" i="1" dirty="0"/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899592" y="4941168"/>
            <a:ext cx="7416824" cy="158417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uk-UA" sz="3200" dirty="0"/>
              <a:t>Назву цієї енергії </a:t>
            </a:r>
            <a:r>
              <a:rPr lang="uk-UA" sz="3200" dirty="0" err="1" smtClean="0"/>
              <a:t>Стінг</a:t>
            </a:r>
            <a:r>
              <a:rPr lang="uk-UA" sz="3200" dirty="0" smtClean="0"/>
              <a:t> </a:t>
            </a:r>
            <a:r>
              <a:rPr lang="uk-UA" sz="3200" dirty="0"/>
              <a:t>виніс у заголовок свого нового альбому — «</a:t>
            </a:r>
            <a:r>
              <a:rPr lang="vi-VN" sz="3200" dirty="0"/>
              <a:t>Sacred Love» («</a:t>
            </a:r>
            <a:r>
              <a:rPr lang="uk-UA" sz="3200" dirty="0"/>
              <a:t>Священна любов»).</a:t>
            </a:r>
            <a:endParaRPr lang="fr-CA" sz="3200" dirty="0"/>
          </a:p>
        </p:txBody>
      </p:sp>
      <p:pic>
        <p:nvPicPr>
          <p:cNvPr id="7" name="Аудио_001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8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3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075" grpId="0" build="p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Espace réservé du contenu 2"/>
          <p:cNvSpPr>
            <a:spLocks noGrp="1"/>
          </p:cNvSpPr>
          <p:nvPr>
            <p:ph idx="1"/>
          </p:nvPr>
        </p:nvSpPr>
        <p:spPr>
          <a:xfrm>
            <a:off x="1008435" y="811585"/>
            <a:ext cx="7920880" cy="1296144"/>
          </a:xfrm>
        </p:spPr>
        <p:txBody>
          <a:bodyPr/>
          <a:lstStyle/>
          <a:p>
            <a:pPr marL="0" indent="0">
              <a:buNone/>
            </a:pPr>
            <a:r>
              <a:rPr lang="uk-UA" sz="6000" dirty="0" smtClean="0">
                <a:solidFill>
                  <a:srgbClr val="265F00"/>
                </a:solidFill>
              </a:rPr>
              <a:t>Музика </a:t>
            </a:r>
            <a:r>
              <a:rPr lang="uk-UA" sz="6000" dirty="0" err="1" smtClean="0">
                <a:solidFill>
                  <a:srgbClr val="265F00"/>
                </a:solidFill>
              </a:rPr>
              <a:t>Стінга</a:t>
            </a:r>
            <a:r>
              <a:rPr lang="uk-UA" sz="6000" dirty="0" smtClean="0">
                <a:solidFill>
                  <a:srgbClr val="265F00"/>
                </a:solidFill>
              </a:rPr>
              <a:t> – вічна</a:t>
            </a:r>
            <a:endParaRPr lang="fr-CA" sz="6000" dirty="0" smtClean="0">
              <a:solidFill>
                <a:srgbClr val="265F00"/>
              </a:solidFill>
              <a:latin typeface="Brush Script Std" pitchFamily="50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7" y="332656"/>
            <a:ext cx="1412577" cy="9197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88840"/>
            <a:ext cx="4144768" cy="4332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74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allAtOnce"/>
    </p:bldLst>
  </p:timing>
</p:sld>
</file>

<file path=ppt/theme/theme1.xml><?xml version="1.0" encoding="utf-8"?>
<a:theme xmlns:a="http://schemas.openxmlformats.org/drawingml/2006/main" name="13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131</Template>
  <TotalTime>127</TotalTime>
  <Words>346</Words>
  <Application>Microsoft Office PowerPoint</Application>
  <PresentationFormat>Экран (4:3)</PresentationFormat>
  <Paragraphs>18</Paragraphs>
  <Slides>9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131</vt:lpstr>
      <vt:lpstr>Sting</vt:lpstr>
      <vt:lpstr>Стінг</vt:lpstr>
      <vt:lpstr>Презентация PowerPoint</vt:lpstr>
      <vt:lpstr>The Police</vt:lpstr>
      <vt:lpstr>The Police</vt:lpstr>
      <vt:lpstr>Презентация PowerPoint</vt:lpstr>
      <vt:lpstr>Самостійна кар’єра</vt:lpstr>
      <vt:lpstr>Назву цієї енергії Стінг виніс у заголовок свого нового альбому — «Sacred Love» («Священна любов»).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Sting</dc:title>
  <dc:creator>user</dc:creator>
  <cp:lastModifiedBy>user</cp:lastModifiedBy>
  <cp:revision>13</cp:revision>
  <dcterms:created xsi:type="dcterms:W3CDTF">2012-10-21T13:25:11Z</dcterms:created>
  <dcterms:modified xsi:type="dcterms:W3CDTF">2012-10-26T10:42:47Z</dcterms:modified>
</cp:coreProperties>
</file>