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8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09120"/>
            <a:ext cx="5120640" cy="2731863"/>
          </a:xfrm>
        </p:spPr>
        <p:txBody>
          <a:bodyPr/>
          <a:lstStyle/>
          <a:p>
            <a:r>
              <a:rPr lang="ru-RU" dirty="0" smtClean="0"/>
              <a:t>Выполнила: Кухтин Анастасия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896" y="3068960"/>
            <a:ext cx="512064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Генрих Гейне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88640"/>
            <a:ext cx="5256584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Я никогда не предавал большого значения славе поэта… Но на мою могилу вы должны положить меч, ведь я был храбрым солдатом на войне  освобождения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человечества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С </a:t>
            </a:r>
            <a:r>
              <a:rPr lang="ru-RU" sz="3100" dirty="0"/>
              <a:t>1821 по 1823 гг. Гейне учится в Берлинском университете, где слушает курс лекций у Гегеля.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4784"/>
            <a:ext cx="3674492" cy="46624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55" y="1484784"/>
            <a:ext cx="5735935" cy="4698698"/>
          </a:xfrm>
        </p:spPr>
      </p:pic>
    </p:spTree>
    <p:extLst>
      <p:ext uri="{BB962C8B-B14F-4D97-AF65-F5344CB8AC3E}">
        <p14:creationId xmlns:p14="http://schemas.microsoft.com/office/powerpoint/2010/main" val="34433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3"/>
            <a:ext cx="8663558" cy="259228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800" dirty="0">
                <a:solidFill>
                  <a:schemeClr val="tx2">
                    <a:lumMod val="50000"/>
                  </a:schemeClr>
                </a:solidFill>
              </a:rPr>
              <a:t>1825 г. перед получением диплома доктора он вынужден был креститься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74320" y="1628800"/>
            <a:ext cx="8595360" cy="46074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536504" cy="6391428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2978656" cy="5285224"/>
          </a:xfrm>
        </p:spPr>
        <p:txBody>
          <a:bodyPr>
            <a:noAutofit/>
          </a:bodyPr>
          <a:lstStyle/>
          <a:p>
            <a:r>
              <a:rPr lang="ru-RU" sz="4400" dirty="0"/>
              <a:t>Лучшие стихи этого периода вошли в «Книгу песен», вышедшую в 1827 г</a:t>
            </a:r>
          </a:p>
        </p:txBody>
      </p:sp>
    </p:spTree>
    <p:extLst>
      <p:ext uri="{BB962C8B-B14F-4D97-AF65-F5344CB8AC3E}">
        <p14:creationId xmlns:p14="http://schemas.microsoft.com/office/powerpoint/2010/main" val="4028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мигрантский </a:t>
            </a:r>
            <a:r>
              <a:rPr lang="ru-RU" dirty="0"/>
              <a:t>период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Поддержка Генрихом Гейне Июльской революции 1830 года заставила поэта, уставшего от постоянной цензуры, переехать в Париж.</a:t>
            </a:r>
          </a:p>
        </p:txBody>
      </p:sp>
    </p:spTree>
    <p:extLst>
      <p:ext uri="{BB962C8B-B14F-4D97-AF65-F5344CB8AC3E}">
        <p14:creationId xmlns:p14="http://schemas.microsoft.com/office/powerpoint/2010/main" val="33252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pPr algn="ctr"/>
            <a:r>
              <a:rPr lang="ru-RU" dirty="0" smtClean="0"/>
              <a:t>Написаны: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908720"/>
            <a:ext cx="8546152" cy="5327488"/>
          </a:xfrm>
        </p:spPr>
        <p:txBody>
          <a:bodyPr/>
          <a:lstStyle/>
          <a:p>
            <a:r>
              <a:rPr lang="ru-RU" sz="2800" dirty="0"/>
              <a:t>1843 — 1844 гг. «Современные стихотворения»;</a:t>
            </a:r>
          </a:p>
          <a:p>
            <a:r>
              <a:rPr lang="ru-RU" sz="2800" dirty="0"/>
              <a:t>1843 г. опубликована поэма «</a:t>
            </a:r>
            <a:r>
              <a:rPr lang="ru-RU" sz="2800" dirty="0" err="1"/>
              <a:t>Атта</a:t>
            </a:r>
            <a:r>
              <a:rPr lang="ru-RU" sz="2800" dirty="0"/>
              <a:t> Тролль»;</a:t>
            </a:r>
          </a:p>
          <a:p>
            <a:r>
              <a:rPr lang="ru-RU" sz="2800" dirty="0"/>
              <a:t>1844 г. «Германия, зимняя сказка»</a:t>
            </a:r>
          </a:p>
          <a:p>
            <a:pPr marL="342900" indent="-342900"/>
            <a:r>
              <a:rPr lang="ru-RU" sz="2800" dirty="0" smtClean="0"/>
              <a:t>1851 </a:t>
            </a:r>
            <a:r>
              <a:rPr lang="ru-RU" sz="2800" dirty="0"/>
              <a:t>г. выходит последняя книга стихов Генриха Гейне «</a:t>
            </a:r>
            <a:r>
              <a:rPr lang="ru-RU" sz="2800" dirty="0" err="1"/>
              <a:t>Романсеро</a:t>
            </a:r>
            <a:r>
              <a:rPr lang="ru-RU" sz="2800" dirty="0" smtClean="0"/>
              <a:t>»;</a:t>
            </a:r>
          </a:p>
          <a:p>
            <a:pPr marL="342900" indent="-342900"/>
            <a:r>
              <a:rPr lang="ru-RU" sz="2800" dirty="0" smtClean="0"/>
              <a:t> </a:t>
            </a:r>
            <a:r>
              <a:rPr lang="ru-RU" sz="2800" dirty="0"/>
              <a:t>1853—1854 гг. публикуются «Признания»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2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59536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С 1846 г. Гейне становится жертвой мучительной болезни, приковавшей его к </a:t>
            </a:r>
            <a:r>
              <a:rPr lang="ru-RU" sz="4800" dirty="0" smtClean="0"/>
              <a:t>постели.</a:t>
            </a:r>
            <a:endParaRPr lang="ru-RU" sz="4800" dirty="0"/>
          </a:p>
        </p:txBody>
      </p:sp>
      <p:pic>
        <p:nvPicPr>
          <p:cNvPr id="2051" name="Picture 3" descr="C:\Users\Администратор\AppData\Local\Microsoft\Windows\Temporary Internet Files\Content.IE5\3FKK87J3\MC9002321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06" y="2599210"/>
            <a:ext cx="4536504" cy="42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8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"/>
            <a:ext cx="8591550" cy="98072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Смерть поэта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322290" cy="4493261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340768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Умер 17 февраля 1856 г. в Париже. Похоронен на кладбище </a:t>
            </a:r>
            <a:r>
              <a:rPr lang="ru-RU" sz="4800" dirty="0" smtClean="0"/>
              <a:t>Монмартр.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081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345184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Спасибо за внимание!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4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60648"/>
            <a:ext cx="5589748" cy="6408712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084168" y="1298448"/>
            <a:ext cx="2783606" cy="49377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dirty="0" smtClean="0"/>
              <a:t>Генрих </a:t>
            </a:r>
            <a:r>
              <a:rPr lang="ru-RU" sz="2800" dirty="0"/>
              <a:t>Гейне родился 13 декабря 1797 года в Дюссельдорфе (Германия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44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6408712" cy="4504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1"/>
            <a:ext cx="6012668" cy="44253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48680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Современный  Дюссельдорф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18741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7" y="404664"/>
            <a:ext cx="3890682" cy="55334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1960" y="836712"/>
            <a:ext cx="4608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Его отец, Самсон Гейне, был торговцем, продавал сукно в собственной лавке. </a:t>
            </a:r>
          </a:p>
        </p:txBody>
      </p:sp>
    </p:spTree>
    <p:extLst>
      <p:ext uri="{BB962C8B-B14F-4D97-AF65-F5344CB8AC3E}">
        <p14:creationId xmlns:p14="http://schemas.microsoft.com/office/powerpoint/2010/main" val="37517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88641"/>
            <a:ext cx="8591550" cy="11067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Мать </a:t>
            </a:r>
            <a:r>
              <a:rPr lang="ru-RU" sz="2800" dirty="0"/>
              <a:t>Гейне была женщиной очень образованной, поклонницей идей Руссо и стихотворений Гете.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25" y="1340768"/>
            <a:ext cx="4011487" cy="489654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1362075"/>
            <a:ext cx="4105275" cy="4810125"/>
          </a:xfrm>
        </p:spPr>
      </p:pic>
    </p:spTree>
    <p:extLst>
      <p:ext uri="{BB962C8B-B14F-4D97-AF65-F5344CB8AC3E}">
        <p14:creationId xmlns:p14="http://schemas.microsoft.com/office/powerpoint/2010/main" val="1066250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824135"/>
          </a:xfrm>
        </p:spPr>
        <p:txBody>
          <a:bodyPr/>
          <a:lstStyle/>
          <a:p>
            <a:r>
              <a:rPr lang="ru-RU" dirty="0" smtClean="0"/>
              <a:t>Перемены к лучшему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2834640" cy="5195664"/>
          </a:xfrm>
        </p:spPr>
        <p:txBody>
          <a:bodyPr>
            <a:noAutofit/>
          </a:bodyPr>
          <a:lstStyle/>
          <a:p>
            <a:r>
              <a:rPr lang="ru-RU" sz="2000" dirty="0"/>
              <a:t>1807 год – Наполеон Бонапарт, </a:t>
            </a:r>
            <a:r>
              <a:rPr lang="ru-RU" sz="2000" dirty="0" smtClean="0"/>
              <a:t>начинает </a:t>
            </a:r>
            <a:r>
              <a:rPr lang="ru-RU" sz="2000" dirty="0"/>
              <a:t>передел Германии. То герцогство, </a:t>
            </a:r>
            <a:r>
              <a:rPr lang="ru-RU" sz="2000" dirty="0" smtClean="0"/>
              <a:t>где жил Гейне, по </a:t>
            </a:r>
            <a:r>
              <a:rPr lang="ru-RU" sz="2000" dirty="0"/>
              <a:t>воле Наполеона отходит к Франции. </a:t>
            </a:r>
            <a:r>
              <a:rPr lang="ru-RU" sz="2000" dirty="0" smtClean="0"/>
              <a:t>Переде имеет </a:t>
            </a:r>
            <a:r>
              <a:rPr lang="ru-RU" sz="2000" dirty="0"/>
              <a:t>для всех только положительные </a:t>
            </a:r>
            <a:r>
              <a:rPr lang="ru-RU" sz="2000" dirty="0" smtClean="0"/>
              <a:t>последствия. Среди </a:t>
            </a:r>
            <a:r>
              <a:rPr lang="ru-RU" sz="2000" dirty="0"/>
              <a:t>прочих благ приходит уравнивание евреев с другими религиозными группами.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4536504" cy="6447279"/>
          </a:xfrm>
        </p:spPr>
      </p:pic>
    </p:spTree>
    <p:extLst>
      <p:ext uri="{BB962C8B-B14F-4D97-AF65-F5344CB8AC3E}">
        <p14:creationId xmlns:p14="http://schemas.microsoft.com/office/powerpoint/2010/main" val="3402883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9536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/>
              <a:t>В 1816 году Генрих продолжил занятие коммерцией в Гамбурге в торговой фирме дяди - миллионера Соломона Гейне.</a:t>
            </a:r>
          </a:p>
        </p:txBody>
      </p:sp>
    </p:spTree>
    <p:extLst>
      <p:ext uri="{BB962C8B-B14F-4D97-AF65-F5344CB8AC3E}">
        <p14:creationId xmlns:p14="http://schemas.microsoft.com/office/powerpoint/2010/main" val="1758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248472" cy="5773763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572000" y="404664"/>
            <a:ext cx="4295775" cy="5831544"/>
          </a:xfrm>
        </p:spPr>
        <p:txBody>
          <a:bodyPr>
            <a:normAutofit/>
          </a:bodyPr>
          <a:lstStyle/>
          <a:p>
            <a:r>
              <a:rPr lang="ru-RU" sz="3600" dirty="0"/>
              <a:t>Литературная биография Генриха Гейне началась в 1817 году с публикации его стихотворений в журнале «Гамбургский страж»</a:t>
            </a:r>
          </a:p>
        </p:txBody>
      </p:sp>
    </p:spTree>
    <p:extLst>
      <p:ext uri="{BB962C8B-B14F-4D97-AF65-F5344CB8AC3E}">
        <p14:creationId xmlns:p14="http://schemas.microsoft.com/office/powerpoint/2010/main" val="268506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Студент Университета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Ученический период биографии Генриха Гейне продолжается на юридическом факультете Боннского университета.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5553597" cy="4106683"/>
          </a:xfrm>
        </p:spPr>
      </p:pic>
    </p:spTree>
    <p:extLst>
      <p:ext uri="{BB962C8B-B14F-4D97-AF65-F5344CB8AC3E}">
        <p14:creationId xmlns:p14="http://schemas.microsoft.com/office/powerpoint/2010/main" val="27955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170</TotalTime>
  <Words>323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Soho</vt:lpstr>
      <vt:lpstr> Генрих Гейне</vt:lpstr>
      <vt:lpstr>Презентация PowerPoint</vt:lpstr>
      <vt:lpstr>Презентация PowerPoint</vt:lpstr>
      <vt:lpstr>Презентация PowerPoint</vt:lpstr>
      <vt:lpstr>Мать Гейне была женщиной очень образованной, поклонницей идей Руссо и стихотворений Гете.</vt:lpstr>
      <vt:lpstr>Перемены к лучшему</vt:lpstr>
      <vt:lpstr>Презентация PowerPoint</vt:lpstr>
      <vt:lpstr>Презентация PowerPoint</vt:lpstr>
      <vt:lpstr>Студент Университета</vt:lpstr>
      <vt:lpstr>С 1821 по 1823 гг. Гейне учится в Берлинском университете, где слушает курс лекций у Гегеля.</vt:lpstr>
      <vt:lpstr>В 1825 г. перед получением диплома доктора он вынужден был креститься</vt:lpstr>
      <vt:lpstr>Презентация PowerPoint</vt:lpstr>
      <vt:lpstr>Эмигрантский период </vt:lpstr>
      <vt:lpstr>Презентация PowerPoint</vt:lpstr>
      <vt:lpstr>Написаны:</vt:lpstr>
      <vt:lpstr>Презентация PowerPoint</vt:lpstr>
      <vt:lpstr>Смерть поэта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Генрих Гейне</dc:title>
  <dc:creator>Администратор</dc:creator>
  <cp:lastModifiedBy>XTreme.ws</cp:lastModifiedBy>
  <cp:revision>13</cp:revision>
  <dcterms:created xsi:type="dcterms:W3CDTF">2012-11-25T13:32:45Z</dcterms:created>
  <dcterms:modified xsi:type="dcterms:W3CDTF">2012-11-25T16:30:16Z</dcterms:modified>
</cp:coreProperties>
</file>