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0" r:id="rId2"/>
    <p:sldMasterId id="2147483744" r:id="rId3"/>
    <p:sldMasterId id="2147483792" r:id="rId4"/>
    <p:sldMasterId id="2147483804" r:id="rId5"/>
    <p:sldMasterId id="2147483828" r:id="rId6"/>
    <p:sldMasterId id="2147483840" r:id="rId7"/>
    <p:sldMasterId id="2147483852" r:id="rId8"/>
    <p:sldMasterId id="2147483864" r:id="rId9"/>
    <p:sldMasterId id="2147483876" r:id="rId10"/>
  </p:sld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37" autoAdjust="0"/>
    <p:restoredTop sz="94660"/>
  </p:normalViewPr>
  <p:slideViewPr>
    <p:cSldViewPr>
      <p:cViewPr varScale="1">
        <p:scale>
          <a:sx n="75" d="100"/>
          <a:sy n="75" d="100"/>
        </p:scale>
        <p:origin x="-147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2426" y="2895600"/>
            <a:ext cx="4572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5" name="Rectangle 14"/>
          <p:cNvSpPr/>
          <p:nvPr/>
        </p:nvSpPr>
        <p:spPr>
          <a:xfrm>
            <a:off x="0" y="4743451"/>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23" name="Slide Number Placeholder 22"/>
          <p:cNvSpPr>
            <a:spLocks noGrp="1"/>
          </p:cNvSpPr>
          <p:nvPr>
            <p:ph type="sldNum" sz="quarter" idx="11"/>
          </p:nvPr>
        </p:nvSpPr>
        <p:spPr/>
        <p:txBody>
          <a:bodyPr/>
          <a:lstStyle/>
          <a:p>
            <a:fld id="{B19B0651-EE4F-4900-A07F-96A6BFA9D0F0}" type="slidenum">
              <a:rPr lang="ru-RU" smtClean="0"/>
              <a:t>‹#›</a:t>
            </a:fld>
            <a:endParaRPr lang="ru-RU" dirty="0"/>
          </a:p>
        </p:txBody>
      </p:sp>
      <p:sp>
        <p:nvSpPr>
          <p:cNvPr id="24" name="Footer Placeholder 23"/>
          <p:cNvSpPr>
            <a:spLocks noGrp="1"/>
          </p:cNvSpPr>
          <p:nvPr>
            <p:ph type="ftr" sz="quarter" idx="12"/>
          </p:nvPr>
        </p:nvSpPr>
        <p:spPr/>
        <p:txBody>
          <a:bodyPr/>
          <a:lstStyle/>
          <a:p>
            <a:endParaRPr lang="ru-RU" dirty="0"/>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ru-RU" smtClean="0"/>
              <a:t>Образец заголовка</a:t>
            </a:r>
            <a:endParaRPr lang="en-US" dirty="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30"/>
          <p:cNvSpPr>
            <a:spLocks noGrp="1"/>
          </p:cNvSpPr>
          <p:nvPr>
            <p:ph sz="quarter" idx="13"/>
          </p:nvPr>
        </p:nvSpPr>
        <p:spPr>
          <a:xfrm>
            <a:off x="352426" y="1463040"/>
            <a:ext cx="7680960" cy="4724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2" name="Date Placeholder 11"/>
          <p:cNvSpPr>
            <a:spLocks noGrp="1"/>
          </p:cNvSpPr>
          <p:nvPr>
            <p:ph type="dt" sz="half" idx="14"/>
          </p:nvPr>
        </p:nvSpPr>
        <p:spPr/>
        <p:txBody>
          <a:bodyPr/>
          <a:lstStyle/>
          <a:p>
            <a:fld id="{B4C71EC6-210F-42DE-9C53-41977AD35B3D}" type="datetimeFigureOut">
              <a:rPr lang="ru-RU" smtClean="0"/>
              <a:t>02.03.2013</a:t>
            </a:fld>
            <a:endParaRPr lang="ru-RU" dirty="0"/>
          </a:p>
        </p:txBody>
      </p:sp>
      <p:sp>
        <p:nvSpPr>
          <p:cNvPr id="19" name="Slide Number Placeholder 18"/>
          <p:cNvSpPr>
            <a:spLocks noGrp="1"/>
          </p:cNvSpPr>
          <p:nvPr>
            <p:ph type="sldNum" sz="quarter" idx="15"/>
          </p:nvPr>
        </p:nvSpPr>
        <p:spPr/>
        <p:txBody>
          <a:bodyPr/>
          <a:lstStyle/>
          <a:p>
            <a:fld id="{B19B0651-EE4F-4900-A07F-96A6BFA9D0F0}" type="slidenum">
              <a:rPr lang="ru-RU" smtClean="0"/>
              <a:t>‹#›</a:t>
            </a:fld>
            <a:endParaRPr lang="ru-RU" dirty="0"/>
          </a:p>
        </p:txBody>
      </p:sp>
      <p:sp>
        <p:nvSpPr>
          <p:cNvPr id="21" name="Footer Placeholder 20"/>
          <p:cNvSpPr>
            <a:spLocks noGrp="1"/>
          </p:cNvSpPr>
          <p:nvPr>
            <p:ph type="ftr" sz="quarter" idx="16"/>
          </p:nvPr>
        </p:nvSpPr>
        <p:spPr/>
        <p:txBody>
          <a:bodyPr/>
          <a:lstStyle/>
          <a:p>
            <a:endParaRPr lang="ru-RU" dirty="0"/>
          </a:p>
        </p:txBody>
      </p:sp>
      <p:sp>
        <p:nvSpPr>
          <p:cNvPr id="8" name="Title 7"/>
          <p:cNvSpPr>
            <a:spLocks noGrp="1"/>
          </p:cNvSpPr>
          <p:nvPr>
            <p:ph type="title"/>
          </p:nvPr>
        </p:nvSpPr>
        <p:spPr/>
        <p:txBody>
          <a:bodyPr/>
          <a:lstStyle/>
          <a:p>
            <a:r>
              <a:rPr lang="ru-RU" smtClean="0"/>
              <a:t>Образец заголовка</a:t>
            </a:r>
            <a:endParaRPr lang="en-US" dirty="0"/>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p:nvPr>
        </p:nvSpPr>
        <p:spPr>
          <a:xfrm>
            <a:off x="352426" y="4003302"/>
            <a:ext cx="4572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6" name="Date Placeholder 15"/>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20" name="Slide Number Placeholder 19"/>
          <p:cNvSpPr>
            <a:spLocks noGrp="1"/>
          </p:cNvSpPr>
          <p:nvPr>
            <p:ph type="sldNum" sz="quarter" idx="11"/>
          </p:nvPr>
        </p:nvSpPr>
        <p:spPr/>
        <p:txBody>
          <a:bodyPr/>
          <a:lstStyle/>
          <a:p>
            <a:fld id="{B19B0651-EE4F-4900-A07F-96A6BFA9D0F0}" type="slidenum">
              <a:rPr lang="ru-RU" smtClean="0"/>
              <a:t>‹#›</a:t>
            </a:fld>
            <a:endParaRPr lang="ru-RU" dirty="0"/>
          </a:p>
        </p:txBody>
      </p:sp>
      <p:sp>
        <p:nvSpPr>
          <p:cNvPr id="21" name="Footer Placeholder 20"/>
          <p:cNvSpPr>
            <a:spLocks noGrp="1"/>
          </p:cNvSpPr>
          <p:nvPr>
            <p:ph type="ftr" sz="quarter" idx="12"/>
          </p:nvPr>
        </p:nvSpPr>
        <p:spPr/>
        <p:txBody>
          <a:bodyPr/>
          <a:lstStyle/>
          <a:p>
            <a:endParaRPr lang="ru-RU" dirty="0"/>
          </a:p>
        </p:txBody>
      </p:sp>
      <p:sp>
        <p:nvSpPr>
          <p:cNvPr id="13" name="Rectangle 12"/>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4439" y="182880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ru-RU" smtClean="0"/>
              <a:t>Образец заголовка</a:t>
            </a:r>
            <a:endParaRPr lang="en-US" dirty="0"/>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1"/>
          <p:cNvSpPr>
            <a:spLocks noGrp="1"/>
          </p:cNvSpPr>
          <p:nvPr>
            <p:ph sz="quarter" idx="14"/>
          </p:nvPr>
        </p:nvSpPr>
        <p:spPr>
          <a:xfrm>
            <a:off x="4901184"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8" name="Content Placeholder 30"/>
          <p:cNvSpPr>
            <a:spLocks noGrp="1"/>
          </p:cNvSpPr>
          <p:nvPr>
            <p:ph sz="quarter" idx="13"/>
          </p:nvPr>
        </p:nvSpPr>
        <p:spPr>
          <a:xfrm>
            <a:off x="352426"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7" name="Title 26"/>
          <p:cNvSpPr>
            <a:spLocks noGrp="1"/>
          </p:cNvSpPr>
          <p:nvPr>
            <p:ph type="title"/>
          </p:nvPr>
        </p:nvSpPr>
        <p:spPr/>
        <p:txBody>
          <a:bodyPr/>
          <a:lstStyle/>
          <a:p>
            <a:r>
              <a:rPr lang="ru-RU" smtClean="0"/>
              <a:t>Образец заголовка</a:t>
            </a:r>
            <a:endParaRPr lang="en-US" dirty="0"/>
          </a:p>
        </p:txBody>
      </p:sp>
      <p:sp>
        <p:nvSpPr>
          <p:cNvPr id="20" name="Date Placeholder 19"/>
          <p:cNvSpPr>
            <a:spLocks noGrp="1"/>
          </p:cNvSpPr>
          <p:nvPr>
            <p:ph type="dt" sz="half" idx="15"/>
          </p:nvPr>
        </p:nvSpPr>
        <p:spPr/>
        <p:txBody>
          <a:bodyPr/>
          <a:lstStyle/>
          <a:p>
            <a:fld id="{B4C71EC6-210F-42DE-9C53-41977AD35B3D}" type="datetimeFigureOut">
              <a:rPr lang="ru-RU" smtClean="0"/>
              <a:t>02.03.2013</a:t>
            </a:fld>
            <a:endParaRPr lang="ru-RU" dirty="0"/>
          </a:p>
        </p:txBody>
      </p:sp>
      <p:sp>
        <p:nvSpPr>
          <p:cNvPr id="25" name="Slide Number Placeholder 24"/>
          <p:cNvSpPr>
            <a:spLocks noGrp="1"/>
          </p:cNvSpPr>
          <p:nvPr>
            <p:ph type="sldNum" sz="quarter" idx="16"/>
          </p:nvPr>
        </p:nvSpPr>
        <p:spPr/>
        <p:txBody>
          <a:bodyPr/>
          <a:lstStyle/>
          <a:p>
            <a:fld id="{B19B0651-EE4F-4900-A07F-96A6BFA9D0F0}" type="slidenum">
              <a:rPr lang="ru-RU" smtClean="0"/>
              <a:t>‹#›</a:t>
            </a:fld>
            <a:endParaRPr lang="ru-RU" dirty="0"/>
          </a:p>
        </p:txBody>
      </p:sp>
      <p:sp>
        <p:nvSpPr>
          <p:cNvPr id="26" name="Footer Placeholder 25"/>
          <p:cNvSpPr>
            <a:spLocks noGrp="1"/>
          </p:cNvSpPr>
          <p:nvPr>
            <p:ph type="ftr" sz="quarter" idx="17"/>
          </p:nvPr>
        </p:nvSpPr>
        <p:spPr/>
        <p:txBody>
          <a:bodyPr/>
          <a:lstStyle/>
          <a:p>
            <a:endParaRPr lang="ru-RU" dirty="0"/>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p:cNvSpPr>
            <a:spLocks noGrp="1"/>
          </p:cNvSpPr>
          <p:nvPr>
            <p:ph type="body" sz="half" idx="2"/>
          </p:nvPr>
        </p:nvSpPr>
        <p:spPr>
          <a:xfrm>
            <a:off x="352426"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9" name="Text Placeholder 3"/>
          <p:cNvSpPr>
            <a:spLocks noGrp="1"/>
          </p:cNvSpPr>
          <p:nvPr>
            <p:ph type="body" sz="half" idx="15"/>
          </p:nvPr>
        </p:nvSpPr>
        <p:spPr>
          <a:xfrm>
            <a:off x="4900613"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Content Placeholder 11"/>
          <p:cNvSpPr>
            <a:spLocks noGrp="1"/>
          </p:cNvSpPr>
          <p:nvPr>
            <p:ph sz="quarter" idx="14"/>
          </p:nvPr>
        </p:nvSpPr>
        <p:spPr>
          <a:xfrm>
            <a:off x="4900613"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8" name="Content Placeholder 30"/>
          <p:cNvSpPr>
            <a:spLocks noGrp="1"/>
          </p:cNvSpPr>
          <p:nvPr>
            <p:ph sz="quarter" idx="13"/>
          </p:nvPr>
        </p:nvSpPr>
        <p:spPr>
          <a:xfrm>
            <a:off x="352426"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30" name="Title 29"/>
          <p:cNvSpPr>
            <a:spLocks noGrp="1"/>
          </p:cNvSpPr>
          <p:nvPr>
            <p:ph type="title"/>
          </p:nvPr>
        </p:nvSpPr>
        <p:spPr/>
        <p:txBody>
          <a:bodyPr/>
          <a:lstStyle/>
          <a:p>
            <a:r>
              <a:rPr lang="ru-RU" smtClean="0"/>
              <a:t>Образец заголовка</a:t>
            </a:r>
            <a:endParaRPr lang="en-US"/>
          </a:p>
        </p:txBody>
      </p:sp>
      <p:sp>
        <p:nvSpPr>
          <p:cNvPr id="20" name="Date Placeholder 19"/>
          <p:cNvSpPr>
            <a:spLocks noGrp="1"/>
          </p:cNvSpPr>
          <p:nvPr>
            <p:ph type="dt" sz="half" idx="16"/>
          </p:nvPr>
        </p:nvSpPr>
        <p:spPr/>
        <p:txBody>
          <a:bodyPr/>
          <a:lstStyle/>
          <a:p>
            <a:fld id="{B4C71EC6-210F-42DE-9C53-41977AD35B3D}" type="datetimeFigureOut">
              <a:rPr lang="ru-RU" smtClean="0"/>
              <a:t>02.03.2013</a:t>
            </a:fld>
            <a:endParaRPr lang="ru-RU" dirty="0"/>
          </a:p>
        </p:txBody>
      </p:sp>
      <p:sp>
        <p:nvSpPr>
          <p:cNvPr id="24" name="Slide Number Placeholder 23"/>
          <p:cNvSpPr>
            <a:spLocks noGrp="1"/>
          </p:cNvSpPr>
          <p:nvPr>
            <p:ph type="sldNum" sz="quarter" idx="17"/>
          </p:nvPr>
        </p:nvSpPr>
        <p:spPr/>
        <p:txBody>
          <a:bodyPr/>
          <a:lstStyle/>
          <a:p>
            <a:fld id="{B19B0651-EE4F-4900-A07F-96A6BFA9D0F0}" type="slidenum">
              <a:rPr lang="ru-RU" smtClean="0"/>
              <a:t>‹#›</a:t>
            </a:fld>
            <a:endParaRPr lang="ru-RU" dirty="0"/>
          </a:p>
        </p:txBody>
      </p:sp>
      <p:sp>
        <p:nvSpPr>
          <p:cNvPr id="29" name="Footer Placeholder 28"/>
          <p:cNvSpPr>
            <a:spLocks noGrp="1"/>
          </p:cNvSpPr>
          <p:nvPr>
            <p:ph type="ftr" sz="quarter" idx="18"/>
          </p:nvPr>
        </p:nvSpPr>
        <p:spPr/>
        <p:txBody>
          <a:bodyPr/>
          <a:lstStyle/>
          <a:p>
            <a:endParaRPr lang="ru-RU" dirty="0"/>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14" name="Slide Number Placeholder 13"/>
          <p:cNvSpPr>
            <a:spLocks noGrp="1"/>
          </p:cNvSpPr>
          <p:nvPr>
            <p:ph type="sldNum" sz="quarter" idx="11"/>
          </p:nvPr>
        </p:nvSpPr>
        <p:spPr/>
        <p:txBody>
          <a:bodyPr/>
          <a:lstStyle/>
          <a:p>
            <a:fld id="{B19B0651-EE4F-4900-A07F-96A6BFA9D0F0}" type="slidenum">
              <a:rPr lang="ru-RU" smtClean="0"/>
              <a:t>‹#›</a:t>
            </a:fld>
            <a:endParaRPr lang="ru-RU" dirty="0"/>
          </a:p>
        </p:txBody>
      </p:sp>
      <p:sp>
        <p:nvSpPr>
          <p:cNvPr id="18" name="Footer Placeholder 17"/>
          <p:cNvSpPr>
            <a:spLocks noGrp="1"/>
          </p:cNvSpPr>
          <p:nvPr>
            <p:ph type="ftr" sz="quarter" idx="12"/>
          </p:nvPr>
        </p:nvSpPr>
        <p:spPr/>
        <p:txBody>
          <a:bodyPr/>
          <a:lstStyle/>
          <a:p>
            <a:endParaRPr lang="ru-RU" dirty="0"/>
          </a:p>
        </p:txBody>
      </p:sp>
      <p:sp>
        <p:nvSpPr>
          <p:cNvPr id="15" name="Title 14"/>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12" name="Slide Number Placeholder 11"/>
          <p:cNvSpPr>
            <a:spLocks noGrp="1"/>
          </p:cNvSpPr>
          <p:nvPr>
            <p:ph type="sldNum" sz="quarter" idx="11"/>
          </p:nvPr>
        </p:nvSpPr>
        <p:spPr/>
        <p:txBody>
          <a:bodyPr/>
          <a:lstStyle/>
          <a:p>
            <a:fld id="{B19B0651-EE4F-4900-A07F-96A6BFA9D0F0}" type="slidenum">
              <a:rPr lang="ru-RU" smtClean="0"/>
              <a:t>‹#›</a:t>
            </a:fld>
            <a:endParaRPr lang="ru-RU" dirty="0"/>
          </a:p>
        </p:txBody>
      </p:sp>
      <p:sp>
        <p:nvSpPr>
          <p:cNvPr id="13" name="Footer Placeholder 12"/>
          <p:cNvSpPr>
            <a:spLocks noGrp="1"/>
          </p:cNvSpPr>
          <p:nvPr>
            <p:ph type="ftr" sz="quarter" idx="12"/>
          </p:nvPr>
        </p:nvSpPr>
        <p:spPr/>
        <p:txBody>
          <a:bodyPr/>
          <a:lstStyle/>
          <a:p>
            <a:endParaRPr lang="ru-RU" dirty="0"/>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ru-RU" smtClean="0"/>
              <a:t>Образец заголовка</a:t>
            </a:r>
            <a:endParaRPr lang="en-US"/>
          </a:p>
        </p:txBody>
      </p:sp>
      <p:sp>
        <p:nvSpPr>
          <p:cNvPr id="11" name="Text Placeholder 3"/>
          <p:cNvSpPr>
            <a:spLocks noGrp="1"/>
          </p:cNvSpPr>
          <p:nvPr>
            <p:ph type="body" sz="half" idx="2"/>
          </p:nvPr>
        </p:nvSpPr>
        <p:spPr>
          <a:xfrm>
            <a:off x="352426" y="1463040"/>
            <a:ext cx="3381375"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6" name="Content Placeholder 11"/>
          <p:cNvSpPr>
            <a:spLocks noGrp="1"/>
          </p:cNvSpPr>
          <p:nvPr>
            <p:ph sz="quarter" idx="14"/>
          </p:nvPr>
        </p:nvSpPr>
        <p:spPr>
          <a:xfrm>
            <a:off x="4105275" y="1463040"/>
            <a:ext cx="4681538" cy="3968496"/>
          </a:xfrm>
        </p:spPr>
        <p:txBody>
          <a:bodyPr>
            <a:normAutofit/>
          </a:bodyPr>
          <a:lstStyle>
            <a:lvl1pPr>
              <a:defRPr sz="1600"/>
            </a:lvl1pPr>
            <a:lvl2pPr>
              <a:defRPr sz="16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Date Placeholder 12"/>
          <p:cNvSpPr>
            <a:spLocks noGrp="1"/>
          </p:cNvSpPr>
          <p:nvPr>
            <p:ph type="dt" sz="half" idx="15"/>
          </p:nvPr>
        </p:nvSpPr>
        <p:spPr/>
        <p:txBody>
          <a:bodyPr/>
          <a:lstStyle/>
          <a:p>
            <a:fld id="{B4C71EC6-210F-42DE-9C53-41977AD35B3D}" type="datetimeFigureOut">
              <a:rPr lang="ru-RU" smtClean="0"/>
              <a:t>02.03.2013</a:t>
            </a:fld>
            <a:endParaRPr lang="ru-RU" dirty="0"/>
          </a:p>
        </p:txBody>
      </p:sp>
      <p:sp>
        <p:nvSpPr>
          <p:cNvPr id="18" name="Slide Number Placeholder 17"/>
          <p:cNvSpPr>
            <a:spLocks noGrp="1"/>
          </p:cNvSpPr>
          <p:nvPr>
            <p:ph type="sldNum" sz="quarter" idx="16"/>
          </p:nvPr>
        </p:nvSpPr>
        <p:spPr/>
        <p:txBody>
          <a:bodyPr/>
          <a:lstStyle/>
          <a:p>
            <a:fld id="{B19B0651-EE4F-4900-A07F-96A6BFA9D0F0}" type="slidenum">
              <a:rPr lang="ru-RU" smtClean="0"/>
              <a:t>‹#›</a:t>
            </a:fld>
            <a:endParaRPr lang="ru-RU" dirty="0"/>
          </a:p>
        </p:txBody>
      </p:sp>
      <p:sp>
        <p:nvSpPr>
          <p:cNvPr id="20" name="Footer Placeholder 19"/>
          <p:cNvSpPr>
            <a:spLocks noGrp="1"/>
          </p:cNvSpPr>
          <p:nvPr>
            <p:ph type="ftr" sz="quarter" idx="17"/>
          </p:nvPr>
        </p:nvSpPr>
        <p:spPr/>
        <p:txBody>
          <a:bodyPr/>
          <a:lstStyle/>
          <a:p>
            <a:endParaRPr lang="ru-RU" dirty="0"/>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25" name="Text Placeholder 24"/>
          <p:cNvSpPr>
            <a:spLocks noGrp="1"/>
          </p:cNvSpPr>
          <p:nvPr>
            <p:ph type="body" sz="quarter" idx="13"/>
          </p:nvPr>
        </p:nvSpPr>
        <p:spPr>
          <a:xfrm>
            <a:off x="352426" y="1600199"/>
            <a:ext cx="4572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ru-RU" smtClean="0"/>
              <a:t>Образец текста</a:t>
            </a:r>
          </a:p>
        </p:txBody>
      </p:sp>
      <p:sp>
        <p:nvSpPr>
          <p:cNvPr id="11" name="Rectangle 10"/>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352425" y="275208"/>
            <a:ext cx="4572000" cy="1324992"/>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13" name="Date Placeholder 12"/>
          <p:cNvSpPr>
            <a:spLocks noGrp="1"/>
          </p:cNvSpPr>
          <p:nvPr>
            <p:ph type="dt" sz="half" idx="14"/>
          </p:nvPr>
        </p:nvSpPr>
        <p:spPr/>
        <p:txBody>
          <a:bodyPr/>
          <a:lstStyle/>
          <a:p>
            <a:fld id="{B4C71EC6-210F-42DE-9C53-41977AD35B3D}" type="datetimeFigureOut">
              <a:rPr lang="ru-RU" smtClean="0"/>
              <a:t>02.03.2013</a:t>
            </a:fld>
            <a:endParaRPr lang="ru-RU" dirty="0"/>
          </a:p>
        </p:txBody>
      </p:sp>
      <p:sp>
        <p:nvSpPr>
          <p:cNvPr id="20" name="Slide Number Placeholder 19"/>
          <p:cNvSpPr>
            <a:spLocks noGrp="1"/>
          </p:cNvSpPr>
          <p:nvPr>
            <p:ph type="sldNum" sz="quarter" idx="15"/>
          </p:nvPr>
        </p:nvSpPr>
        <p:spPr/>
        <p:txBody>
          <a:bodyPr/>
          <a:lstStyle/>
          <a:p>
            <a:fld id="{B19B0651-EE4F-4900-A07F-96A6BFA9D0F0}" type="slidenum">
              <a:rPr lang="ru-RU" smtClean="0"/>
              <a:t>‹#›</a:t>
            </a:fld>
            <a:endParaRPr lang="ru-RU" dirty="0"/>
          </a:p>
        </p:txBody>
      </p:sp>
      <p:sp>
        <p:nvSpPr>
          <p:cNvPr id="21" name="Footer Placeholder 20"/>
          <p:cNvSpPr>
            <a:spLocks noGrp="1"/>
          </p:cNvSpPr>
          <p:nvPr>
            <p:ph type="ftr" sz="quarter" idx="16"/>
          </p:nvPr>
        </p:nvSpPr>
        <p:spPr/>
        <p:txBody>
          <a:bodyPr/>
          <a:lstStyle/>
          <a:p>
            <a:endParaRPr lang="ru-RU" dirty="0"/>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Заголовок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10" name="Дата 9"/>
          <p:cNvSpPr>
            <a:spLocks noGrp="1"/>
          </p:cNvSpPr>
          <p:nvPr>
            <p:ph type="dt" sz="half" idx="10"/>
          </p:nvPr>
        </p:nvSpPr>
        <p:spPr>
          <a:xfrm>
            <a:off x="5562600" y="6509004"/>
            <a:ext cx="3002280" cy="274320"/>
          </a:xfrm>
        </p:spPr>
        <p:txBody>
          <a:bodyPr vert="horz" rtlCol="0"/>
          <a:lstStyle>
            <a:extLst/>
          </a:lstStyle>
          <a:p>
            <a:fld id="{B4C71EC6-210F-42DE-9C53-41977AD35B3D}" type="datetimeFigureOut">
              <a:rPr lang="ru-RU" smtClean="0"/>
              <a:t>02.03.2013</a:t>
            </a:fld>
            <a:endParaRPr lang="ru-RU" dirty="0"/>
          </a:p>
        </p:txBody>
      </p:sp>
      <p:sp>
        <p:nvSpPr>
          <p:cNvPr id="11" name="Номер слайда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B19B0651-EE4F-4900-A07F-96A6BFA9D0F0}" type="slidenum">
              <a:rPr lang="ru-RU" smtClean="0"/>
              <a:t>‹#›</a:t>
            </a:fld>
            <a:endParaRPr lang="ru-RU" dirty="0"/>
          </a:p>
        </p:txBody>
      </p:sp>
      <p:sp>
        <p:nvSpPr>
          <p:cNvPr id="12" name="Нижний колонтитул 11"/>
          <p:cNvSpPr>
            <a:spLocks noGrp="1"/>
          </p:cNvSpPr>
          <p:nvPr>
            <p:ph type="ftr" sz="quarter" idx="12"/>
          </p:nvPr>
        </p:nvSpPr>
        <p:spPr>
          <a:xfrm>
            <a:off x="1600200" y="6509004"/>
            <a:ext cx="3907464" cy="274320"/>
          </a:xfrm>
        </p:spPr>
        <p:txBody>
          <a:bodyPr vert="horz" rtlCol="0"/>
          <a:lstStyle>
            <a:extLst/>
          </a:lstStyle>
          <a:p>
            <a:endParaRPr lang="ru-RU"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7" name="Прямоугольник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5" name="Нижний колонтитул 4"/>
          <p:cNvSpPr>
            <a:spLocks noGrp="1"/>
          </p:cNvSpPr>
          <p:nvPr>
            <p:ph type="ftr" sz="quarter" idx="11"/>
          </p:nvPr>
        </p:nvSpPr>
        <p:spPr/>
        <p:txBody>
          <a:bodyPr/>
          <a:lstStyle>
            <a:extLst/>
          </a:lstStyle>
          <a:p>
            <a:endParaRPr lang="ru-RU" dirty="0"/>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7" name="Прямоугольник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Заголовок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8" name="Дата 7"/>
          <p:cNvSpPr>
            <a:spLocks noGrp="1"/>
          </p:cNvSpPr>
          <p:nvPr>
            <p:ph type="dt" sz="half" idx="10"/>
          </p:nvPr>
        </p:nvSpPr>
        <p:spPr>
          <a:xfrm>
            <a:off x="5562600" y="6513670"/>
            <a:ext cx="3002280" cy="274320"/>
          </a:xfrm>
        </p:spPr>
        <p:txBody>
          <a:bodyPr vert="horz" rtlCol="0"/>
          <a:lstStyle>
            <a:extLst/>
          </a:lstStyle>
          <a:p>
            <a:fld id="{B4C71EC6-210F-42DE-9C53-41977AD35B3D}" type="datetimeFigureOut">
              <a:rPr lang="ru-RU" smtClean="0"/>
              <a:t>02.03.2013</a:t>
            </a:fld>
            <a:endParaRPr lang="ru-RU" dirty="0"/>
          </a:p>
        </p:txBody>
      </p:sp>
      <p:sp>
        <p:nvSpPr>
          <p:cNvPr id="9" name="Номер слайда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B19B0651-EE4F-4900-A07F-96A6BFA9D0F0}" type="slidenum">
              <a:rPr lang="ru-RU" smtClean="0"/>
              <a:t>‹#›</a:t>
            </a:fld>
            <a:endParaRPr lang="ru-RU" dirty="0"/>
          </a:p>
        </p:txBody>
      </p:sp>
      <p:sp>
        <p:nvSpPr>
          <p:cNvPr id="10" name="Нижний колонтитул 9"/>
          <p:cNvSpPr>
            <a:spLocks noGrp="1"/>
          </p:cNvSpPr>
          <p:nvPr>
            <p:ph type="ftr" sz="quarter" idx="12"/>
          </p:nvPr>
        </p:nvSpPr>
        <p:spPr>
          <a:xfrm>
            <a:off x="1600200" y="6513670"/>
            <a:ext cx="3907464" cy="274320"/>
          </a:xfrm>
        </p:spPr>
        <p:txBody>
          <a:bodyPr vert="horz" rtlCol="0"/>
          <a:lstStyle>
            <a:extLst/>
          </a:lstStyle>
          <a:p>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6" name="Нижний колонтитул 5"/>
          <p:cNvSpPr>
            <a:spLocks noGrp="1"/>
          </p:cNvSpPr>
          <p:nvPr>
            <p:ph type="ftr" sz="quarter" idx="11"/>
          </p:nvPr>
        </p:nvSpPr>
        <p:spPr/>
        <p:txBody>
          <a:bodyPr/>
          <a:lstStyle>
            <a:extLst/>
          </a:lstStyle>
          <a:p>
            <a:endParaRPr lang="ru-RU" dirty="0"/>
          </a:p>
        </p:txBody>
      </p:sp>
      <p:sp>
        <p:nvSpPr>
          <p:cNvPr id="7" name="Номер слайда 6"/>
          <p:cNvSpPr>
            <a:spLocks noGrp="1"/>
          </p:cNvSpPr>
          <p:nvPr>
            <p:ph type="sldNum" sz="quarter" idx="12"/>
          </p:nvPr>
        </p:nvSpPr>
        <p:spPr>
          <a:xfrm>
            <a:off x="8641080" y="6514568"/>
            <a:ext cx="464288" cy="274320"/>
          </a:xfrm>
        </p:spPr>
        <p:txBody>
          <a:bodyPr/>
          <a:lstStyle>
            <a:extLst/>
          </a:lstStyle>
          <a:p>
            <a:fld id="{B19B0651-EE4F-4900-A07F-96A6BFA9D0F0}" type="slidenum">
              <a:rPr lang="ru-RU" smtClean="0"/>
              <a:t>‹#›</a:t>
            </a:fld>
            <a:endParaRPr lang="ru-RU" dirty="0"/>
          </a:p>
        </p:txBody>
      </p:sp>
      <p:sp>
        <p:nvSpPr>
          <p:cNvPr id="10" name="Прямоугольник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Прямоугольник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dirty="0"/>
          </a:p>
        </p:txBody>
      </p:sp>
      <p:sp>
        <p:nvSpPr>
          <p:cNvPr id="11" name="Прямоугольник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dirty="0"/>
          </a:p>
        </p:txBody>
      </p:sp>
      <p:sp>
        <p:nvSpPr>
          <p:cNvPr id="2" name="Заголовок 1"/>
          <p:cNvSpPr>
            <a:spLocks noGrp="1"/>
          </p:cNvSpPr>
          <p:nvPr>
            <p:ph type="title"/>
          </p:nvPr>
        </p:nvSpPr>
        <p:spPr>
          <a:xfrm>
            <a:off x="457200" y="251948"/>
            <a:ext cx="8229600" cy="1143000"/>
          </a:xfrm>
        </p:spPr>
        <p:txBody>
          <a:bodyPr anchor="b"/>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8" name="Нижний колонтитул 7"/>
          <p:cNvSpPr>
            <a:spLocks noGrp="1"/>
          </p:cNvSpPr>
          <p:nvPr>
            <p:ph type="ftr" sz="quarter" idx="11"/>
          </p:nvPr>
        </p:nvSpPr>
        <p:spPr/>
        <p:txBody>
          <a:bodyPr/>
          <a:lstStyle>
            <a:extLst/>
          </a:lstStyle>
          <a:p>
            <a:endParaRPr lang="ru-RU" dirty="0"/>
          </a:p>
        </p:txBody>
      </p:sp>
      <p:sp>
        <p:nvSpPr>
          <p:cNvPr id="9" name="Номер слайда 8"/>
          <p:cNvSpPr>
            <a:spLocks noGrp="1"/>
          </p:cNvSpPr>
          <p:nvPr>
            <p:ph type="sldNum" sz="quarter" idx="12"/>
          </p:nvPr>
        </p:nvSpPr>
        <p:spPr>
          <a:xfrm>
            <a:off x="8641080" y="6514568"/>
            <a:ext cx="464288" cy="274320"/>
          </a:xfrm>
        </p:spPr>
        <p:txBody>
          <a:bodyPr/>
          <a:lstStyle>
            <a:extLst/>
          </a:lstStyle>
          <a:p>
            <a:fld id="{B19B0651-EE4F-4900-A07F-96A6BFA9D0F0}" type="slidenum">
              <a:rPr lang="ru-RU" smtClean="0"/>
              <a:t>‹#›</a:t>
            </a:fld>
            <a:endParaRPr lang="ru-RU"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53218"/>
            <a:ext cx="8229600" cy="1143000"/>
          </a:xfrm>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4" name="Нижний колонтитул 3"/>
          <p:cNvSpPr>
            <a:spLocks noGrp="1"/>
          </p:cNvSpPr>
          <p:nvPr>
            <p:ph type="ftr" sz="quarter" idx="11"/>
          </p:nvPr>
        </p:nvSpPr>
        <p:spPr/>
        <p:txBody>
          <a:bodyPr/>
          <a:lstStyle>
            <a:extLst/>
          </a:lstStyle>
          <a:p>
            <a:endParaRPr lang="ru-RU" dirty="0"/>
          </a:p>
        </p:txBody>
      </p:sp>
      <p:sp>
        <p:nvSpPr>
          <p:cNvPr id="5" name="Номер слайда 4"/>
          <p:cNvSpPr>
            <a:spLocks noGrp="1"/>
          </p:cNvSpPr>
          <p:nvPr>
            <p:ph type="sldNum" sz="quarter" idx="12"/>
          </p:nvPr>
        </p:nvSpPr>
        <p:spPr/>
        <p:txBody>
          <a:bodyPr/>
          <a:lstStyle>
            <a:extLst/>
          </a:lstStyle>
          <a:p>
            <a:fld id="{B19B0651-EE4F-4900-A07F-96A6BFA9D0F0}" type="slidenum">
              <a:rPr lang="ru-RU" smtClean="0"/>
              <a:t>‹#›</a:t>
            </a:fld>
            <a:endParaRPr lang="ru-RU" dirty="0"/>
          </a:p>
        </p:txBody>
      </p:sp>
      <p:sp>
        <p:nvSpPr>
          <p:cNvPr id="7" name="Прямоугольник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3" name="Нижний колонтитул 2"/>
          <p:cNvSpPr>
            <a:spLocks noGrp="1"/>
          </p:cNvSpPr>
          <p:nvPr>
            <p:ph type="ftr" sz="quarter" idx="11"/>
          </p:nvPr>
        </p:nvSpPr>
        <p:spPr/>
        <p:txBody>
          <a:bodyPr/>
          <a:lstStyle>
            <a:extLst/>
          </a:lstStyle>
          <a:p>
            <a:endParaRPr lang="ru-RU" dirty="0"/>
          </a:p>
        </p:txBody>
      </p:sp>
      <p:sp>
        <p:nvSpPr>
          <p:cNvPr id="4" name="Номер слайда 3"/>
          <p:cNvSpPr>
            <a:spLocks noGrp="1"/>
          </p:cNvSpPr>
          <p:nvPr>
            <p:ph type="sldNum" sz="quarter" idx="12"/>
          </p:nvPr>
        </p:nvSpPr>
        <p:spPr/>
        <p:txBody>
          <a:bodyPr/>
          <a:lstStyle>
            <a:extLst/>
          </a:lstStyle>
          <a:p>
            <a:fld id="{B19B0651-EE4F-4900-A07F-96A6BFA9D0F0}" type="slidenum">
              <a:rPr lang="ru-RU" smtClean="0"/>
              <a:t>‹#›</a:t>
            </a:fld>
            <a:endParaRPr lang="ru-RU"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2"/>
      </p:bgRef>
    </p:bg>
    <p:spTree>
      <p:nvGrpSpPr>
        <p:cNvPr id="1" name=""/>
        <p:cNvGrpSpPr/>
        <p:nvPr/>
      </p:nvGrpSpPr>
      <p:grpSpPr>
        <a:xfrm>
          <a:off x="0" y="0"/>
          <a:ext cx="0" cy="0"/>
          <a:chOff x="0" y="0"/>
          <a:chExt cx="0" cy="0"/>
        </a:xfrm>
      </p:grpSpPr>
      <p:sp>
        <p:nvSpPr>
          <p:cNvPr id="8" name="Прямоугольник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Заголовок 1"/>
          <p:cNvSpPr>
            <a:spLocks noGrp="1"/>
          </p:cNvSpPr>
          <p:nvPr>
            <p:ph type="title"/>
          </p:nvPr>
        </p:nvSpPr>
        <p:spPr>
          <a:xfrm>
            <a:off x="4963136" y="304800"/>
            <a:ext cx="3931920" cy="762000"/>
          </a:xfrm>
        </p:spPr>
        <p:txBody>
          <a:bodyPr anchor="b"/>
          <a:lstStyle>
            <a:lvl1pPr marL="0" algn="r">
              <a:buNone/>
              <a:defRPr sz="2000" b="1"/>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9" name="Дата 8"/>
          <p:cNvSpPr>
            <a:spLocks noGrp="1"/>
          </p:cNvSpPr>
          <p:nvPr>
            <p:ph type="dt" sz="half" idx="10"/>
          </p:nvPr>
        </p:nvSpPr>
        <p:spPr>
          <a:xfrm>
            <a:off x="5562600" y="6513670"/>
            <a:ext cx="3002280" cy="274320"/>
          </a:xfrm>
        </p:spPr>
        <p:txBody>
          <a:bodyPr vert="horz" rtlCol="0"/>
          <a:lstStyle>
            <a:extLst/>
          </a:lstStyle>
          <a:p>
            <a:fld id="{B4C71EC6-210F-42DE-9C53-41977AD35B3D}" type="datetimeFigureOut">
              <a:rPr lang="ru-RU" smtClean="0"/>
              <a:t>02.03.2013</a:t>
            </a:fld>
            <a:endParaRPr lang="ru-RU" dirty="0"/>
          </a:p>
        </p:txBody>
      </p:sp>
      <p:sp>
        <p:nvSpPr>
          <p:cNvPr id="10" name="Номер слайда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B19B0651-EE4F-4900-A07F-96A6BFA9D0F0}" type="slidenum">
              <a:rPr lang="ru-RU" smtClean="0"/>
              <a:t>‹#›</a:t>
            </a:fld>
            <a:endParaRPr lang="ru-RU" dirty="0"/>
          </a:p>
        </p:txBody>
      </p:sp>
      <p:sp>
        <p:nvSpPr>
          <p:cNvPr id="11" name="Нижний колонтитул 10"/>
          <p:cNvSpPr>
            <a:spLocks noGrp="1"/>
          </p:cNvSpPr>
          <p:nvPr>
            <p:ph type="ftr" sz="quarter" idx="12"/>
          </p:nvPr>
        </p:nvSpPr>
        <p:spPr>
          <a:xfrm>
            <a:off x="1600200" y="6513670"/>
            <a:ext cx="3907464" cy="274320"/>
          </a:xfrm>
        </p:spPr>
        <p:txBody>
          <a:bodyPr vert="horz" rtlCol="0"/>
          <a:lstStyle>
            <a:extLst/>
          </a:lstStyle>
          <a:p>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0443" y="4724400"/>
            <a:ext cx="5486400" cy="664536"/>
          </a:xfrm>
        </p:spPr>
        <p:txBody>
          <a:bodyPr anchor="b"/>
          <a:lstStyle>
            <a:lvl1pPr marL="0" algn="r">
              <a:buNone/>
              <a:defRPr sz="2000" b="1"/>
            </a:lvl1pPr>
            <a:extLst/>
          </a:lstStyle>
          <a:p>
            <a:r>
              <a:rPr kumimoji="0" lang="ru-RU" smtClean="0"/>
              <a:t>Образец заголовка</a:t>
            </a:r>
            <a:endParaRPr kumimoji="0" lang="en-US"/>
          </a:p>
        </p:txBody>
      </p:sp>
      <p:sp>
        <p:nvSpPr>
          <p:cNvPr id="4" name="Текст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13" name="Рисунок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ru-RU" dirty="0"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8" name="Дата 7"/>
          <p:cNvSpPr>
            <a:spLocks noGrp="1"/>
          </p:cNvSpPr>
          <p:nvPr>
            <p:ph type="dt" sz="half" idx="10"/>
          </p:nvPr>
        </p:nvSpPr>
        <p:spPr>
          <a:xfrm>
            <a:off x="5562600" y="6509004"/>
            <a:ext cx="3002280" cy="274320"/>
          </a:xfrm>
        </p:spPr>
        <p:txBody>
          <a:bodyPr vert="horz" rtlCol="0"/>
          <a:lstStyle>
            <a:extLst/>
          </a:lstStyle>
          <a:p>
            <a:fld id="{B4C71EC6-210F-42DE-9C53-41977AD35B3D}" type="datetimeFigureOut">
              <a:rPr lang="ru-RU" smtClean="0"/>
              <a:t>02.03.2013</a:t>
            </a:fld>
            <a:endParaRPr lang="ru-RU" dirty="0"/>
          </a:p>
        </p:txBody>
      </p:sp>
      <p:sp>
        <p:nvSpPr>
          <p:cNvPr id="9" name="Номер слайда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B19B0651-EE4F-4900-A07F-96A6BFA9D0F0}" type="slidenum">
              <a:rPr lang="ru-RU" smtClean="0"/>
              <a:t>‹#›</a:t>
            </a:fld>
            <a:endParaRPr lang="ru-RU" dirty="0"/>
          </a:p>
        </p:txBody>
      </p:sp>
      <p:sp>
        <p:nvSpPr>
          <p:cNvPr id="10" name="Нижний колонтитул 9"/>
          <p:cNvSpPr>
            <a:spLocks noGrp="1"/>
          </p:cNvSpPr>
          <p:nvPr>
            <p:ph type="ftr" sz="quarter" idx="12"/>
          </p:nvPr>
        </p:nvSpPr>
        <p:spPr>
          <a:xfrm>
            <a:off x="1600200" y="6509004"/>
            <a:ext cx="3907464" cy="274320"/>
          </a:xfrm>
        </p:spPr>
        <p:txBody>
          <a:bodyPr vert="horz" rtlCol="0"/>
          <a:lstStyle>
            <a:extLst/>
          </a:lstStyle>
          <a:p>
            <a:endParaRPr lang="ru-RU"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5" name="Нижний колонтитул 4"/>
          <p:cNvSpPr>
            <a:spLocks noGrp="1"/>
          </p:cNvSpPr>
          <p:nvPr>
            <p:ph type="ftr" sz="quarter" idx="11"/>
          </p:nvPr>
        </p:nvSpPr>
        <p:spPr/>
        <p:txBody>
          <a:bodyPr/>
          <a:lstStyle>
            <a:extLst/>
          </a:lstStyle>
          <a:p>
            <a:endParaRPr lang="ru-RU" dirty="0"/>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lvl1pPr algn="l">
              <a:defRPr/>
            </a:lvl1pPr>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5" name="Нижний колонтитул 4"/>
          <p:cNvSpPr>
            <a:spLocks noGrp="1"/>
          </p:cNvSpPr>
          <p:nvPr>
            <p:ph type="ftr" sz="quarter" idx="11"/>
          </p:nvPr>
        </p:nvSpPr>
        <p:spPr/>
        <p:txBody>
          <a:bodyPr/>
          <a:lstStyle>
            <a:extLst/>
          </a:lstStyle>
          <a:p>
            <a:endParaRPr lang="ru-RU" dirty="0"/>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ru-RU" smtClean="0"/>
              <a:t>Образец заголовка</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8" name="Slide Number Placeholder 7"/>
          <p:cNvSpPr>
            <a:spLocks noGrp="1"/>
          </p:cNvSpPr>
          <p:nvPr>
            <p:ph type="sldNum" sz="quarter" idx="11"/>
          </p:nvPr>
        </p:nvSpPr>
        <p:spPr/>
        <p:txBody>
          <a:bodyPr/>
          <a:lstStyle/>
          <a:p>
            <a:fld id="{B19B0651-EE4F-4900-A07F-96A6BFA9D0F0}" type="slidenum">
              <a:rPr lang="ru-RU" smtClean="0"/>
              <a:t>‹#›</a:t>
            </a:fld>
            <a:endParaRPr lang="ru-RU" dirty="0"/>
          </a:p>
        </p:txBody>
      </p:sp>
      <p:sp>
        <p:nvSpPr>
          <p:cNvPr id="9" name="Footer Placeholder 8"/>
          <p:cNvSpPr>
            <a:spLocks noGrp="1"/>
          </p:cNvSpPr>
          <p:nvPr>
            <p:ph type="ftr" sz="quarter" idx="12"/>
          </p:nvPr>
        </p:nvSpPr>
        <p:spPr/>
        <p:txBody>
          <a:bodyPr/>
          <a:lstStyle/>
          <a:p>
            <a:endParaRPr lang="ru-RU"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ru-RU" smtClean="0"/>
              <a:t>Образец заголовка</a:t>
            </a:r>
            <a:endParaRPr lang="en-US"/>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dirty="0"/>
          </a:p>
        </p:txBody>
      </p:sp>
      <p:sp>
        <p:nvSpPr>
          <p:cNvPr id="9" name="Title 8"/>
          <p:cNvSpPr>
            <a:spLocks noGrp="1"/>
          </p:cNvSpPr>
          <p:nvPr>
            <p:ph type="title"/>
          </p:nvPr>
        </p:nvSpPr>
        <p:spPr>
          <a:xfrm>
            <a:off x="914400" y="1544715"/>
            <a:ext cx="7315200" cy="1154097"/>
          </a:xfrm>
        </p:spPr>
        <p:txBody>
          <a:bodyPr/>
          <a:lstStyle/>
          <a:p>
            <a:r>
              <a:rPr lang="ru-RU" smtClean="0"/>
              <a:t>Образец заголовка</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81728" y="2743200"/>
            <a:ext cx="3566160" cy="35956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dirty="0"/>
          </a:p>
        </p:txBody>
      </p:sp>
      <p:sp>
        <p:nvSpPr>
          <p:cNvPr id="10" name="Title 9"/>
          <p:cNvSpPr>
            <a:spLocks noGrp="1"/>
          </p:cNvSpPr>
          <p:nvPr>
            <p:ph type="title"/>
          </p:nvPr>
        </p:nvSpPr>
        <p:spPr>
          <a:xfrm>
            <a:off x="914400" y="1544715"/>
            <a:ext cx="7315200" cy="1154097"/>
          </a:xfrm>
        </p:spPr>
        <p:txBody>
          <a:bodyPr/>
          <a:lstStyle/>
          <a:p>
            <a:r>
              <a:rPr lang="ru-RU" smtClean="0"/>
              <a:t>Образец заголовка</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95" name="Title 94"/>
          <p:cNvSpPr>
            <a:spLocks noGrp="1"/>
          </p:cNvSpPr>
          <p:nvPr>
            <p:ph type="title"/>
          </p:nvPr>
        </p:nvSpPr>
        <p:spPr>
          <a:xfrm>
            <a:off x="457200" y="4463568"/>
            <a:ext cx="8305800" cy="1143000"/>
          </a:xfrm>
        </p:spPr>
        <p:txBody>
          <a:bodyPr/>
          <a:lstStyle/>
          <a:p>
            <a:r>
              <a:rPr lang="ru-RU" smtClean="0"/>
              <a:t>Образец заголовка</a:t>
            </a:r>
            <a:endParaRPr lang="en-US"/>
          </a:p>
        </p:txBody>
      </p:sp>
      <p:sp>
        <p:nvSpPr>
          <p:cNvPr id="2" name="Date Placeholder 1"/>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91" name="Footer Placeholder 90"/>
          <p:cNvSpPr>
            <a:spLocks noGrp="1"/>
          </p:cNvSpPr>
          <p:nvPr>
            <p:ph type="ftr" sz="quarter" idx="11"/>
          </p:nvPr>
        </p:nvSpPr>
        <p:spPr/>
        <p:txBody>
          <a:bodyPr/>
          <a:lstStyle/>
          <a:p>
            <a:endParaRPr lang="ru-RU" dirty="0"/>
          </a:p>
        </p:txBody>
      </p:sp>
      <p:sp>
        <p:nvSpPr>
          <p:cNvPr id="92" name="Slide Number Placeholder 91"/>
          <p:cNvSpPr>
            <a:spLocks noGrp="1"/>
          </p:cNvSpPr>
          <p:nvPr>
            <p:ph type="sldNum" sz="quarter" idx="12"/>
          </p:nvPr>
        </p:nvSpPr>
        <p:spPr/>
        <p:txBody>
          <a:bodyPr/>
          <a:lstStyle/>
          <a:p>
            <a:fld id="{B19B0651-EE4F-4900-A07F-96A6BFA9D0F0}" type="slidenum">
              <a:rPr lang="ru-RU" smtClean="0"/>
              <a:t>‹#›</a:t>
            </a:fld>
            <a:endParaRPr lang="ru-RU" dirty="0"/>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ru-RU" smtClean="0"/>
              <a:t>Образец заголовка</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ru-RU" smtClean="0"/>
              <a:t>Образец заголовка</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8" name="Дата 27"/>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17" name="Нижний колонтитул 16"/>
          <p:cNvSpPr>
            <a:spLocks noGrp="1"/>
          </p:cNvSpPr>
          <p:nvPr>
            <p:ph type="ftr" sz="quarter" idx="11"/>
          </p:nvPr>
        </p:nvSpPr>
        <p:spPr/>
        <p:txBody>
          <a:bodyPr/>
          <a:lstStyle>
            <a:extLst/>
          </a:lstStyle>
          <a:p>
            <a:endParaRPr lang="ru-RU" dirty="0"/>
          </a:p>
        </p:txBody>
      </p:sp>
      <p:sp>
        <p:nvSpPr>
          <p:cNvPr id="29" name="Номер слайда 28"/>
          <p:cNvSpPr>
            <a:spLocks noGrp="1"/>
          </p:cNvSpPr>
          <p:nvPr>
            <p:ph type="sldNum" sz="quarter" idx="12"/>
          </p:nvPr>
        </p:nvSpPr>
        <p:spPr/>
        <p:txBody>
          <a:bodyPr/>
          <a:lstStyle>
            <a:extLst/>
          </a:lstStyle>
          <a:p>
            <a:fld id="{B19B0651-EE4F-4900-A07F-96A6BFA9D0F0}" type="slidenum">
              <a:rPr lang="ru-RU" smtClean="0"/>
              <a:t>‹#›</a:t>
            </a:fld>
            <a:endParaRPr lang="ru-RU" dirty="0"/>
          </a:p>
        </p:txBody>
      </p:sp>
      <p:sp>
        <p:nvSpPr>
          <p:cNvPr id="32" name="Прямоугольник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Прямоугольник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Прямоугольник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Прямоугольник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Прямоугольник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Заголовок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56" name="Прямоугольник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Прямоугольник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Прямоугольник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Прямоугольник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5" name="Нижний колонтитул 4"/>
          <p:cNvSpPr>
            <a:spLocks noGrp="1"/>
          </p:cNvSpPr>
          <p:nvPr>
            <p:ph type="ftr" sz="quarter" idx="11"/>
          </p:nvPr>
        </p:nvSpPr>
        <p:spPr/>
        <p:txBody>
          <a:bodyPr/>
          <a:lstStyle>
            <a:extLst/>
          </a:lstStyle>
          <a:p>
            <a:endParaRPr lang="ru-RU" dirty="0"/>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14" name="Полилиния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Полилиния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Полилиния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Полилиния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Полилиния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Полилиния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Полилиния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Полилиния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Полилиния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Полилиния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Полилиния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Полилиния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Полилиния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Полилиния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Полилиния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Текст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5" name="Нижний колонтитул 4"/>
          <p:cNvSpPr>
            <a:spLocks noGrp="1"/>
          </p:cNvSpPr>
          <p:nvPr>
            <p:ph type="ftr" sz="quarter" idx="11"/>
          </p:nvPr>
        </p:nvSpPr>
        <p:spPr/>
        <p:txBody>
          <a:bodyPr/>
          <a:lstStyle>
            <a:extLst/>
          </a:lstStyle>
          <a:p>
            <a:endParaRPr lang="ru-RU" dirty="0"/>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dirty="0"/>
          </a:p>
        </p:txBody>
      </p:sp>
      <p:sp>
        <p:nvSpPr>
          <p:cNvPr id="7" name="Прямоугольник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ru-RU" smtClean="0"/>
              <a:t>Образец заголовка</a:t>
            </a:r>
            <a:endParaRPr kumimoji="0" lang="en-US"/>
          </a:p>
        </p:txBody>
      </p:sp>
      <p:sp>
        <p:nvSpPr>
          <p:cNvPr id="8" name="Прямоугольник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Прямоугольник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Прямоугольник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Прямоугольник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Прямоугольник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2064"/>
            <a:ext cx="8229600" cy="914400"/>
          </a:xfrm>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6" name="Нижний колонтитул 5"/>
          <p:cNvSpPr>
            <a:spLocks noGrp="1"/>
          </p:cNvSpPr>
          <p:nvPr>
            <p:ph type="ftr" sz="quarter" idx="11"/>
          </p:nvPr>
        </p:nvSpPr>
        <p:spPr/>
        <p:txBody>
          <a:bodyPr/>
          <a:lstStyle>
            <a:extLst/>
          </a:lstStyle>
          <a:p>
            <a:endParaRPr lang="ru-RU" dirty="0"/>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5" name="Прямоугольник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504824" y="512064"/>
            <a:ext cx="7772400" cy="914400"/>
          </a:xfrm>
        </p:spPr>
        <p:txBody>
          <a:bodyPr anchor="t"/>
          <a:lstStyle>
            <a:lvl1pPr>
              <a:defRPr sz="400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8" name="Нижний колонтитул 7"/>
          <p:cNvSpPr>
            <a:spLocks noGrp="1"/>
          </p:cNvSpPr>
          <p:nvPr>
            <p:ph type="ftr" sz="quarter" idx="11"/>
          </p:nvPr>
        </p:nvSpPr>
        <p:spPr/>
        <p:txBody>
          <a:bodyPr/>
          <a:lstStyle>
            <a:extLst/>
          </a:lstStyle>
          <a:p>
            <a:endParaRPr lang="ru-RU" dirty="0"/>
          </a:p>
        </p:txBody>
      </p:sp>
      <p:sp>
        <p:nvSpPr>
          <p:cNvPr id="9" name="Номер слайда 8"/>
          <p:cNvSpPr>
            <a:spLocks noGrp="1"/>
          </p:cNvSpPr>
          <p:nvPr>
            <p:ph type="sldNum" sz="quarter" idx="12"/>
          </p:nvPr>
        </p:nvSpPr>
        <p:spPr/>
        <p:txBody>
          <a:bodyPr/>
          <a:lstStyle>
            <a:extLst/>
          </a:lstStyle>
          <a:p>
            <a:fld id="{B19B0651-EE4F-4900-A07F-96A6BFA9D0F0}" type="slidenum">
              <a:rPr lang="ru-RU" smtClean="0"/>
              <a:t>‹#›</a:t>
            </a:fld>
            <a:endParaRPr lang="ru-RU" dirty="0"/>
          </a:p>
        </p:txBody>
      </p:sp>
      <p:sp>
        <p:nvSpPr>
          <p:cNvPr id="16" name="Прямоугольник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Прямоугольник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Прямоугольник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Прямоугольник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Прямоугольник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Прямоугольник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Прямоугольник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Прямоугольник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Прямоугольник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512064"/>
            <a:ext cx="7772400" cy="914400"/>
          </a:xfrm>
        </p:spPr>
        <p:txBody>
          <a:bodyPr/>
          <a:lstStyle>
            <a:lvl1pPr>
              <a:defRPr sz="4000" cap="none" baseline="0"/>
            </a:lvl1pPr>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4" name="Нижний колонтитул 3"/>
          <p:cNvSpPr>
            <a:spLocks noGrp="1"/>
          </p:cNvSpPr>
          <p:nvPr>
            <p:ph type="ftr" sz="quarter" idx="11"/>
          </p:nvPr>
        </p:nvSpPr>
        <p:spPr/>
        <p:txBody>
          <a:bodyPr/>
          <a:lstStyle>
            <a:extLst/>
          </a:lstStyle>
          <a:p>
            <a:endParaRPr lang="ru-RU" dirty="0"/>
          </a:p>
        </p:txBody>
      </p:sp>
      <p:sp>
        <p:nvSpPr>
          <p:cNvPr id="5" name="Номер слайда 4"/>
          <p:cNvSpPr>
            <a:spLocks noGrp="1"/>
          </p:cNvSpPr>
          <p:nvPr>
            <p:ph type="sldNum" sz="quarter" idx="12"/>
          </p:nvPr>
        </p:nvSpPr>
        <p:spPr/>
        <p:txBody>
          <a:bodyPr/>
          <a:lstStyle>
            <a:extLst/>
          </a:lstStyle>
          <a:p>
            <a:fld id="{B19B0651-EE4F-4900-A07F-96A6BFA9D0F0}" type="slidenum">
              <a:rPr lang="ru-RU" smtClean="0"/>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3" name="Нижний колонтитул 2"/>
          <p:cNvSpPr>
            <a:spLocks noGrp="1"/>
          </p:cNvSpPr>
          <p:nvPr>
            <p:ph type="ftr" sz="quarter" idx="11"/>
          </p:nvPr>
        </p:nvSpPr>
        <p:spPr/>
        <p:txBody>
          <a:bodyPr/>
          <a:lstStyle>
            <a:extLst/>
          </a:lstStyle>
          <a:p>
            <a:endParaRPr lang="ru-RU" dirty="0"/>
          </a:p>
        </p:txBody>
      </p:sp>
      <p:sp>
        <p:nvSpPr>
          <p:cNvPr id="4" name="Номер слайда 3"/>
          <p:cNvSpPr>
            <a:spLocks noGrp="1"/>
          </p:cNvSpPr>
          <p:nvPr>
            <p:ph type="sldNum" sz="quarter" idx="12"/>
          </p:nvPr>
        </p:nvSpPr>
        <p:spPr/>
        <p:txBody>
          <a:bodyPr/>
          <a:lstStyle>
            <a:extLst/>
          </a:lstStyle>
          <a:p>
            <a:fld id="{B19B0651-EE4F-4900-A07F-96A6BFA9D0F0}" type="slidenum">
              <a:rPr lang="ru-RU" smtClean="0"/>
              <a:t>‹#›</a:t>
            </a:fld>
            <a:endParaRPr lang="ru-RU"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273050"/>
            <a:ext cx="8229600" cy="1162050"/>
          </a:xfrm>
        </p:spPr>
        <p:txBody>
          <a:bodyPr anchor="ctr"/>
          <a:lstStyle>
            <a:lvl1pPr algn="l">
              <a:buNone/>
              <a:defRPr sz="3600" b="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6" name="Нижний колонтитул 5"/>
          <p:cNvSpPr>
            <a:spLocks noGrp="1"/>
          </p:cNvSpPr>
          <p:nvPr>
            <p:ph type="ftr" sz="quarter" idx="11"/>
          </p:nvPr>
        </p:nvSpPr>
        <p:spPr/>
        <p:txBody>
          <a:bodyPr/>
          <a:lstStyle>
            <a:extLst/>
          </a:lstStyle>
          <a:p>
            <a:endParaRPr lang="ru-RU" dirty="0"/>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Прямоугольник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Прямая соединительная линия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Группа 9"/>
          <p:cNvGrpSpPr/>
          <p:nvPr/>
        </p:nvGrpSpPr>
        <p:grpSpPr>
          <a:xfrm rot="5400000">
            <a:off x="8514581" y="1219200"/>
            <a:ext cx="132763" cy="128466"/>
            <a:chOff x="6668087" y="1297746"/>
            <a:chExt cx="161840" cy="156602"/>
          </a:xfrm>
        </p:grpSpPr>
        <p:cxnSp>
          <p:nvCxnSpPr>
            <p:cNvPr id="15" name="Прямая соединительная линия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Прямая соединительная линия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Прямая соединительная линия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Заголовок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ru-RU" smtClean="0"/>
              <a:t>Образец заголовка</a:t>
            </a:r>
            <a:endParaRPr kumimoji="0" lang="en-US"/>
          </a:p>
        </p:txBody>
      </p:sp>
      <p:sp>
        <p:nvSpPr>
          <p:cNvPr id="3" name="Рисунок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ru-RU" smtClean="0"/>
              <a:t>Вставка рисунка</a:t>
            </a:r>
            <a:endParaRPr kumimoji="0" lang="en-US"/>
          </a:p>
        </p:txBody>
      </p:sp>
      <p:sp>
        <p:nvSpPr>
          <p:cNvPr id="4" name="Текст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grpSp>
        <p:nvGrpSpPr>
          <p:cNvPr id="14" name="Группа 13"/>
          <p:cNvGrpSpPr/>
          <p:nvPr/>
        </p:nvGrpSpPr>
        <p:grpSpPr>
          <a:xfrm rot="5400000">
            <a:off x="8666981" y="1371600"/>
            <a:ext cx="132763" cy="128466"/>
            <a:chOff x="6668087" y="1297746"/>
            <a:chExt cx="161840" cy="156602"/>
          </a:xfrm>
        </p:grpSpPr>
        <p:cxnSp>
          <p:nvCxnSpPr>
            <p:cNvPr id="11" name="Прямая соединительная линия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Прямая соединительная линия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Прямая соединительная линия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Группа 17"/>
          <p:cNvGrpSpPr/>
          <p:nvPr/>
        </p:nvGrpSpPr>
        <p:grpSpPr>
          <a:xfrm rot="5400000">
            <a:off x="8320088" y="1474763"/>
            <a:ext cx="132763" cy="128466"/>
            <a:chOff x="6668087" y="1297746"/>
            <a:chExt cx="161840" cy="156602"/>
          </a:xfrm>
        </p:grpSpPr>
        <p:cxnSp>
          <p:nvCxnSpPr>
            <p:cNvPr id="19" name="Прямая соединительная линия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Прямая соединительная линия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Прямая соединительная линия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Дата 4"/>
          <p:cNvSpPr>
            <a:spLocks noGrp="1"/>
          </p:cNvSpPr>
          <p:nvPr>
            <p:ph type="dt" sz="half" idx="10"/>
          </p:nvPr>
        </p:nvSpPr>
        <p:spPr>
          <a:xfrm>
            <a:off x="6477000" y="55499"/>
            <a:ext cx="2133600" cy="365125"/>
          </a:xfrm>
        </p:spPr>
        <p:txBody>
          <a:bodyPr/>
          <a:lstStyle>
            <a:extLst/>
          </a:lstStyle>
          <a:p>
            <a:fld id="{B4C71EC6-210F-42DE-9C53-41977AD35B3D}" type="datetimeFigureOut">
              <a:rPr lang="ru-RU" smtClean="0"/>
              <a:t>02.03.2013</a:t>
            </a:fld>
            <a:endParaRPr lang="ru-RU" dirty="0"/>
          </a:p>
        </p:txBody>
      </p:sp>
      <p:sp>
        <p:nvSpPr>
          <p:cNvPr id="6" name="Нижний колонтитул 5"/>
          <p:cNvSpPr>
            <a:spLocks noGrp="1"/>
          </p:cNvSpPr>
          <p:nvPr>
            <p:ph type="ftr" sz="quarter" idx="11"/>
          </p:nvPr>
        </p:nvSpPr>
        <p:spPr>
          <a:xfrm>
            <a:off x="914400" y="55499"/>
            <a:ext cx="5562600" cy="365125"/>
          </a:xfrm>
        </p:spPr>
        <p:txBody>
          <a:bodyPr/>
          <a:lstStyle>
            <a:extLst/>
          </a:lstStyle>
          <a:p>
            <a:endParaRPr lang="ru-RU" dirty="0"/>
          </a:p>
        </p:txBody>
      </p:sp>
      <p:sp>
        <p:nvSpPr>
          <p:cNvPr id="7" name="Номер слайда 6"/>
          <p:cNvSpPr>
            <a:spLocks noGrp="1"/>
          </p:cNvSpPr>
          <p:nvPr>
            <p:ph type="sldNum" sz="quarter" idx="12"/>
          </p:nvPr>
        </p:nvSpPr>
        <p:spPr>
          <a:xfrm>
            <a:off x="8610600" y="55499"/>
            <a:ext cx="457200" cy="365125"/>
          </a:xfrm>
        </p:spPr>
        <p:txBody>
          <a:bodyPr/>
          <a:lstStyle>
            <a:extLst/>
          </a:lstStyle>
          <a:p>
            <a:fld id="{B19B0651-EE4F-4900-A07F-96A6BFA9D0F0}" type="slidenum">
              <a:rPr lang="ru-RU" smtClean="0"/>
              <a:t>‹#›</a:t>
            </a:fld>
            <a:endParaRPr lang="ru-RU"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5" name="Нижний колонтитул 4"/>
          <p:cNvSpPr>
            <a:spLocks noGrp="1"/>
          </p:cNvSpPr>
          <p:nvPr>
            <p:ph type="ftr" sz="quarter" idx="11"/>
          </p:nvPr>
        </p:nvSpPr>
        <p:spPr/>
        <p:txBody>
          <a:bodyPr/>
          <a:lstStyle>
            <a:extLst/>
          </a:lstStyle>
          <a:p>
            <a:endParaRPr lang="ru-RU" dirty="0"/>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981200" cy="5851525"/>
          </a:xfrm>
        </p:spPr>
        <p:txBody>
          <a:bodyPr vert="eaVert" anchor="ct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609600" y="274639"/>
            <a:ext cx="58674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5" name="Нижний колонтитул 4"/>
          <p:cNvSpPr>
            <a:spLocks noGrp="1"/>
          </p:cNvSpPr>
          <p:nvPr>
            <p:ph type="ftr" sz="quarter" idx="11"/>
          </p:nvPr>
        </p:nvSpPr>
        <p:spPr/>
        <p:txBody>
          <a:bodyPr/>
          <a:lstStyle>
            <a:extLst/>
          </a:lstStyle>
          <a:p>
            <a:endParaRPr lang="ru-RU" dirty="0"/>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8" name="Дата 27"/>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17" name="Нижний колонтитул 16"/>
          <p:cNvSpPr>
            <a:spLocks noGrp="1"/>
          </p:cNvSpPr>
          <p:nvPr>
            <p:ph type="ftr" sz="quarter" idx="11"/>
          </p:nvPr>
        </p:nvSpPr>
        <p:spPr/>
        <p:txBody>
          <a:bodyPr/>
          <a:lstStyle>
            <a:extLst/>
          </a:lstStyle>
          <a:p>
            <a:endParaRPr lang="ru-RU" dirty="0"/>
          </a:p>
        </p:txBody>
      </p:sp>
      <p:sp>
        <p:nvSpPr>
          <p:cNvPr id="29" name="Номер слайда 28"/>
          <p:cNvSpPr>
            <a:spLocks noGrp="1"/>
          </p:cNvSpPr>
          <p:nvPr>
            <p:ph type="sldNum" sz="quarter" idx="12"/>
          </p:nvPr>
        </p:nvSpPr>
        <p:spPr/>
        <p:txBody>
          <a:bodyPr/>
          <a:lstStyle>
            <a:extLst/>
          </a:lstStyle>
          <a:p>
            <a:fld id="{B19B0651-EE4F-4900-A07F-96A6BFA9D0F0}" type="slidenum">
              <a:rPr lang="ru-RU" smtClean="0"/>
              <a:t>‹#›</a:t>
            </a:fld>
            <a:endParaRPr lang="ru-RU" dirty="0"/>
          </a:p>
        </p:txBody>
      </p:sp>
      <p:sp>
        <p:nvSpPr>
          <p:cNvPr id="32" name="Прямоугольник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Прямоугольник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Прямоугольник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Прямоугольник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Прямоугольник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Заголовок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56" name="Прямоугольник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Прямоугольник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Прямоугольник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Прямоугольник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5" name="Нижний колонтитул 4"/>
          <p:cNvSpPr>
            <a:spLocks noGrp="1"/>
          </p:cNvSpPr>
          <p:nvPr>
            <p:ph type="ftr" sz="quarter" idx="11"/>
          </p:nvPr>
        </p:nvSpPr>
        <p:spPr/>
        <p:txBody>
          <a:bodyPr/>
          <a:lstStyle>
            <a:extLst/>
          </a:lstStyle>
          <a:p>
            <a:endParaRPr lang="ru-RU" dirty="0"/>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14" name="Полилиния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Полилиния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Полилиния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Полилиния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Полилиния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Полилиния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Полилиния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Полилиния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Полилиния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Полилиния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Полилиния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Полилиния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Полилиния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Полилиния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Полилиния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Текст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5" name="Нижний колонтитул 4"/>
          <p:cNvSpPr>
            <a:spLocks noGrp="1"/>
          </p:cNvSpPr>
          <p:nvPr>
            <p:ph type="ftr" sz="quarter" idx="11"/>
          </p:nvPr>
        </p:nvSpPr>
        <p:spPr/>
        <p:txBody>
          <a:bodyPr/>
          <a:lstStyle>
            <a:extLst/>
          </a:lstStyle>
          <a:p>
            <a:endParaRPr lang="ru-RU" dirty="0"/>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dirty="0"/>
          </a:p>
        </p:txBody>
      </p:sp>
      <p:sp>
        <p:nvSpPr>
          <p:cNvPr id="7" name="Прямоугольник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ru-RU" smtClean="0"/>
              <a:t>Образец заголовка</a:t>
            </a:r>
            <a:endParaRPr kumimoji="0" lang="en-US"/>
          </a:p>
        </p:txBody>
      </p:sp>
      <p:sp>
        <p:nvSpPr>
          <p:cNvPr id="8" name="Прямоугольник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Прямоугольник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Прямоугольник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Прямоугольник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Прямоугольник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2064"/>
            <a:ext cx="8229600" cy="914400"/>
          </a:xfrm>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6" name="Нижний колонтитул 5"/>
          <p:cNvSpPr>
            <a:spLocks noGrp="1"/>
          </p:cNvSpPr>
          <p:nvPr>
            <p:ph type="ftr" sz="quarter" idx="11"/>
          </p:nvPr>
        </p:nvSpPr>
        <p:spPr/>
        <p:txBody>
          <a:bodyPr/>
          <a:lstStyle>
            <a:extLst/>
          </a:lstStyle>
          <a:p>
            <a:endParaRPr lang="ru-RU" dirty="0"/>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5" name="Прямоугольник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504824" y="512064"/>
            <a:ext cx="7772400" cy="914400"/>
          </a:xfrm>
        </p:spPr>
        <p:txBody>
          <a:bodyPr anchor="t"/>
          <a:lstStyle>
            <a:lvl1pPr>
              <a:defRPr sz="400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8" name="Нижний колонтитул 7"/>
          <p:cNvSpPr>
            <a:spLocks noGrp="1"/>
          </p:cNvSpPr>
          <p:nvPr>
            <p:ph type="ftr" sz="quarter" idx="11"/>
          </p:nvPr>
        </p:nvSpPr>
        <p:spPr/>
        <p:txBody>
          <a:bodyPr/>
          <a:lstStyle>
            <a:extLst/>
          </a:lstStyle>
          <a:p>
            <a:endParaRPr lang="ru-RU" dirty="0"/>
          </a:p>
        </p:txBody>
      </p:sp>
      <p:sp>
        <p:nvSpPr>
          <p:cNvPr id="9" name="Номер слайда 8"/>
          <p:cNvSpPr>
            <a:spLocks noGrp="1"/>
          </p:cNvSpPr>
          <p:nvPr>
            <p:ph type="sldNum" sz="quarter" idx="12"/>
          </p:nvPr>
        </p:nvSpPr>
        <p:spPr/>
        <p:txBody>
          <a:bodyPr/>
          <a:lstStyle>
            <a:extLst/>
          </a:lstStyle>
          <a:p>
            <a:fld id="{B19B0651-EE4F-4900-A07F-96A6BFA9D0F0}" type="slidenum">
              <a:rPr lang="ru-RU" smtClean="0"/>
              <a:t>‹#›</a:t>
            </a:fld>
            <a:endParaRPr lang="ru-RU" dirty="0"/>
          </a:p>
        </p:txBody>
      </p:sp>
      <p:sp>
        <p:nvSpPr>
          <p:cNvPr id="16" name="Прямоугольник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Прямоугольник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Прямоугольник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Прямоугольник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Прямоугольник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Прямоугольник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Прямоугольник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Прямоугольник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Прямоугольник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512064"/>
            <a:ext cx="7772400" cy="914400"/>
          </a:xfrm>
        </p:spPr>
        <p:txBody>
          <a:bodyPr/>
          <a:lstStyle>
            <a:lvl1pPr>
              <a:defRPr sz="4000" cap="none" baseline="0"/>
            </a:lvl1pPr>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4" name="Нижний колонтитул 3"/>
          <p:cNvSpPr>
            <a:spLocks noGrp="1"/>
          </p:cNvSpPr>
          <p:nvPr>
            <p:ph type="ftr" sz="quarter" idx="11"/>
          </p:nvPr>
        </p:nvSpPr>
        <p:spPr/>
        <p:txBody>
          <a:bodyPr/>
          <a:lstStyle>
            <a:extLst/>
          </a:lstStyle>
          <a:p>
            <a:endParaRPr lang="ru-RU" dirty="0"/>
          </a:p>
        </p:txBody>
      </p:sp>
      <p:sp>
        <p:nvSpPr>
          <p:cNvPr id="5" name="Номер слайда 4"/>
          <p:cNvSpPr>
            <a:spLocks noGrp="1"/>
          </p:cNvSpPr>
          <p:nvPr>
            <p:ph type="sldNum" sz="quarter" idx="12"/>
          </p:nvPr>
        </p:nvSpPr>
        <p:spPr/>
        <p:txBody>
          <a:bodyPr/>
          <a:lstStyle>
            <a:extLst/>
          </a:lstStyle>
          <a:p>
            <a:fld id="{B19B0651-EE4F-4900-A07F-96A6BFA9D0F0}" type="slidenum">
              <a:rPr lang="ru-RU" smtClean="0"/>
              <a:t>‹#›</a:t>
            </a:fld>
            <a:endParaRPr lang="ru-RU"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3" name="Нижний колонтитул 2"/>
          <p:cNvSpPr>
            <a:spLocks noGrp="1"/>
          </p:cNvSpPr>
          <p:nvPr>
            <p:ph type="ftr" sz="quarter" idx="11"/>
          </p:nvPr>
        </p:nvSpPr>
        <p:spPr/>
        <p:txBody>
          <a:bodyPr/>
          <a:lstStyle>
            <a:extLst/>
          </a:lstStyle>
          <a:p>
            <a:endParaRPr lang="ru-RU" dirty="0"/>
          </a:p>
        </p:txBody>
      </p:sp>
      <p:sp>
        <p:nvSpPr>
          <p:cNvPr id="4" name="Номер слайда 3"/>
          <p:cNvSpPr>
            <a:spLocks noGrp="1"/>
          </p:cNvSpPr>
          <p:nvPr>
            <p:ph type="sldNum" sz="quarter" idx="12"/>
          </p:nvPr>
        </p:nvSpPr>
        <p:spPr/>
        <p:txBody>
          <a:bodyPr/>
          <a:lstStyle>
            <a:extLst/>
          </a:lstStyle>
          <a:p>
            <a:fld id="{B19B0651-EE4F-4900-A07F-96A6BFA9D0F0}" type="slidenum">
              <a:rPr lang="ru-RU" smtClean="0"/>
              <a:t>‹#›</a:t>
            </a:fld>
            <a:endParaRPr lang="ru-RU"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273050"/>
            <a:ext cx="8229600" cy="1162050"/>
          </a:xfrm>
        </p:spPr>
        <p:txBody>
          <a:bodyPr anchor="ctr"/>
          <a:lstStyle>
            <a:lvl1pPr algn="l">
              <a:buNone/>
              <a:defRPr sz="3600" b="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6" name="Нижний колонтитул 5"/>
          <p:cNvSpPr>
            <a:spLocks noGrp="1"/>
          </p:cNvSpPr>
          <p:nvPr>
            <p:ph type="ftr" sz="quarter" idx="11"/>
          </p:nvPr>
        </p:nvSpPr>
        <p:spPr/>
        <p:txBody>
          <a:bodyPr/>
          <a:lstStyle>
            <a:extLst/>
          </a:lstStyle>
          <a:p>
            <a:endParaRPr lang="ru-RU" dirty="0"/>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Прямоугольник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Прямая соединительная линия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Группа 9"/>
          <p:cNvGrpSpPr/>
          <p:nvPr/>
        </p:nvGrpSpPr>
        <p:grpSpPr>
          <a:xfrm rot="5400000">
            <a:off x="8514581" y="1219200"/>
            <a:ext cx="132763" cy="128466"/>
            <a:chOff x="6668087" y="1297746"/>
            <a:chExt cx="161840" cy="156602"/>
          </a:xfrm>
        </p:grpSpPr>
        <p:cxnSp>
          <p:nvCxnSpPr>
            <p:cNvPr id="15" name="Прямая соединительная линия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Прямая соединительная линия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Прямая соединительная линия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Заголовок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ru-RU" smtClean="0"/>
              <a:t>Образец заголовка</a:t>
            </a:r>
            <a:endParaRPr kumimoji="0" lang="en-US"/>
          </a:p>
        </p:txBody>
      </p:sp>
      <p:sp>
        <p:nvSpPr>
          <p:cNvPr id="3" name="Рисунок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ru-RU" smtClean="0"/>
              <a:t>Вставка рисунка</a:t>
            </a:r>
            <a:endParaRPr kumimoji="0" lang="en-US"/>
          </a:p>
        </p:txBody>
      </p:sp>
      <p:sp>
        <p:nvSpPr>
          <p:cNvPr id="4" name="Текст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grpSp>
        <p:nvGrpSpPr>
          <p:cNvPr id="14" name="Группа 13"/>
          <p:cNvGrpSpPr/>
          <p:nvPr/>
        </p:nvGrpSpPr>
        <p:grpSpPr>
          <a:xfrm rot="5400000">
            <a:off x="8666981" y="1371600"/>
            <a:ext cx="132763" cy="128466"/>
            <a:chOff x="6668087" y="1297746"/>
            <a:chExt cx="161840" cy="156602"/>
          </a:xfrm>
        </p:grpSpPr>
        <p:cxnSp>
          <p:nvCxnSpPr>
            <p:cNvPr id="11" name="Прямая соединительная линия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Прямая соединительная линия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Прямая соединительная линия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Группа 17"/>
          <p:cNvGrpSpPr/>
          <p:nvPr/>
        </p:nvGrpSpPr>
        <p:grpSpPr>
          <a:xfrm rot="5400000">
            <a:off x="8320088" y="1474763"/>
            <a:ext cx="132763" cy="128466"/>
            <a:chOff x="6668087" y="1297746"/>
            <a:chExt cx="161840" cy="156602"/>
          </a:xfrm>
        </p:grpSpPr>
        <p:cxnSp>
          <p:nvCxnSpPr>
            <p:cNvPr id="19" name="Прямая соединительная линия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Прямая соединительная линия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Прямая соединительная линия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Дата 4"/>
          <p:cNvSpPr>
            <a:spLocks noGrp="1"/>
          </p:cNvSpPr>
          <p:nvPr>
            <p:ph type="dt" sz="half" idx="10"/>
          </p:nvPr>
        </p:nvSpPr>
        <p:spPr>
          <a:xfrm>
            <a:off x="6477000" y="55499"/>
            <a:ext cx="2133600" cy="365125"/>
          </a:xfrm>
        </p:spPr>
        <p:txBody>
          <a:bodyPr/>
          <a:lstStyle>
            <a:extLst/>
          </a:lstStyle>
          <a:p>
            <a:fld id="{B4C71EC6-210F-42DE-9C53-41977AD35B3D}" type="datetimeFigureOut">
              <a:rPr lang="ru-RU" smtClean="0"/>
              <a:t>02.03.2013</a:t>
            </a:fld>
            <a:endParaRPr lang="ru-RU" dirty="0"/>
          </a:p>
        </p:txBody>
      </p:sp>
      <p:sp>
        <p:nvSpPr>
          <p:cNvPr id="6" name="Нижний колонтитул 5"/>
          <p:cNvSpPr>
            <a:spLocks noGrp="1"/>
          </p:cNvSpPr>
          <p:nvPr>
            <p:ph type="ftr" sz="quarter" idx="11"/>
          </p:nvPr>
        </p:nvSpPr>
        <p:spPr>
          <a:xfrm>
            <a:off x="914400" y="55499"/>
            <a:ext cx="5562600" cy="365125"/>
          </a:xfrm>
        </p:spPr>
        <p:txBody>
          <a:bodyPr/>
          <a:lstStyle>
            <a:extLst/>
          </a:lstStyle>
          <a:p>
            <a:endParaRPr lang="ru-RU" dirty="0"/>
          </a:p>
        </p:txBody>
      </p:sp>
      <p:sp>
        <p:nvSpPr>
          <p:cNvPr id="7" name="Номер слайда 6"/>
          <p:cNvSpPr>
            <a:spLocks noGrp="1"/>
          </p:cNvSpPr>
          <p:nvPr>
            <p:ph type="sldNum" sz="quarter" idx="12"/>
          </p:nvPr>
        </p:nvSpPr>
        <p:spPr>
          <a:xfrm>
            <a:off x="8610600" y="55499"/>
            <a:ext cx="457200" cy="365125"/>
          </a:xfrm>
        </p:spPr>
        <p:txBody>
          <a:bodyPr/>
          <a:lstStyle>
            <a:extLst/>
          </a:lstStyle>
          <a:p>
            <a:fld id="{B19B0651-EE4F-4900-A07F-96A6BFA9D0F0}" type="slidenum">
              <a:rPr lang="ru-RU" smtClean="0"/>
              <a:t>‹#›</a:t>
            </a:fld>
            <a:endParaRPr lang="ru-RU"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5" name="Нижний колонтитул 4"/>
          <p:cNvSpPr>
            <a:spLocks noGrp="1"/>
          </p:cNvSpPr>
          <p:nvPr>
            <p:ph type="ftr" sz="quarter" idx="11"/>
          </p:nvPr>
        </p:nvSpPr>
        <p:spPr/>
        <p:txBody>
          <a:bodyPr/>
          <a:lstStyle>
            <a:extLst/>
          </a:lstStyle>
          <a:p>
            <a:endParaRPr lang="ru-RU" dirty="0"/>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981200" cy="5851525"/>
          </a:xfrm>
        </p:spPr>
        <p:txBody>
          <a:bodyPr vert="eaVert" anchor="ct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609600" y="274639"/>
            <a:ext cx="58674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5" name="Нижний колонтитул 4"/>
          <p:cNvSpPr>
            <a:spLocks noGrp="1"/>
          </p:cNvSpPr>
          <p:nvPr>
            <p:ph type="ftr" sz="quarter" idx="11"/>
          </p:nvPr>
        </p:nvSpPr>
        <p:spPr/>
        <p:txBody>
          <a:bodyPr/>
          <a:lstStyle>
            <a:extLst/>
          </a:lstStyle>
          <a:p>
            <a:endParaRPr lang="ru-RU" dirty="0"/>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2" name="Нижний колонтитул 1"/>
          <p:cNvSpPr>
            <a:spLocks noGrp="1"/>
          </p:cNvSpPr>
          <p:nvPr>
            <p:ph type="ftr" sz="quarter" idx="11"/>
          </p:nvPr>
        </p:nvSpPr>
        <p:spPr/>
        <p:txBody>
          <a:bodyPr/>
          <a:lstStyle/>
          <a:p>
            <a:endParaRPr lang="ru-RU" dirty="0"/>
          </a:p>
        </p:txBody>
      </p:sp>
      <p:sp>
        <p:nvSpPr>
          <p:cNvPr id="15" name="Номер слайда 14"/>
          <p:cNvSpPr>
            <a:spLocks noGrp="1"/>
          </p:cNvSpPr>
          <p:nvPr>
            <p:ph type="sldNum" sz="quarter" idx="12"/>
          </p:nvPr>
        </p:nvSpPr>
        <p:spPr>
          <a:xfrm>
            <a:off x="8229600" y="6473952"/>
            <a:ext cx="758952" cy="246888"/>
          </a:xfrm>
        </p:spPr>
        <p:txBody>
          <a:bodyPr/>
          <a:lstStyle/>
          <a:p>
            <a:fld id="{B19B0651-EE4F-4900-A07F-96A6BFA9D0F0}" type="slidenum">
              <a:rPr lang="ru-RU" smtClean="0"/>
              <a:t>‹#›</a:t>
            </a:fld>
            <a:endParaRPr lang="ru-RU"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dirty="0"/>
          </a:p>
        </p:txBody>
      </p:sp>
      <p:sp>
        <p:nvSpPr>
          <p:cNvPr id="16" name="Номер слайда 15"/>
          <p:cNvSpPr>
            <a:spLocks noGrp="1"/>
          </p:cNvSpPr>
          <p:nvPr>
            <p:ph type="sldNum" sz="quarter" idx="12"/>
          </p:nvPr>
        </p:nvSpPr>
        <p:spPr>
          <a:xfrm>
            <a:off x="8229600" y="6473952"/>
            <a:ext cx="758952" cy="246888"/>
          </a:xfrm>
        </p:spPr>
        <p:txBody>
          <a:bodyPr/>
          <a:lstStyle/>
          <a:p>
            <a:fld id="{B19B0651-EE4F-4900-A07F-96A6BFA9D0F0}" type="slidenum">
              <a:rPr lang="ru-RU" smtClean="0"/>
              <a:t>‹#›</a:t>
            </a:fld>
            <a:endParaRPr lang="ru-RU"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11" name="Нижний колонтитул 10"/>
          <p:cNvSpPr>
            <a:spLocks noGrp="1"/>
          </p:cNvSpPr>
          <p:nvPr>
            <p:ph type="ftr" sz="quarter" idx="11"/>
          </p:nvPr>
        </p:nvSpPr>
        <p:spPr/>
        <p:txBody>
          <a:bodyPr/>
          <a:lstStyle/>
          <a:p>
            <a:endParaRPr lang="ru-RU" dirty="0"/>
          </a:p>
        </p:txBody>
      </p:sp>
      <p:sp>
        <p:nvSpPr>
          <p:cNvPr id="16" name="Номер слайда 15"/>
          <p:cNvSpPr>
            <a:spLocks noGrp="1"/>
          </p:cNvSpPr>
          <p:nvPr>
            <p:ph type="sldNum" sz="quarter" idx="12"/>
          </p:nvPr>
        </p:nvSpPr>
        <p:spPr/>
        <p:txBody>
          <a:bodyPr/>
          <a:lstStyle/>
          <a:p>
            <a:fld id="{B19B0651-EE4F-4900-A07F-96A6BFA9D0F0}" type="slidenum">
              <a:rPr lang="ru-RU" smtClean="0"/>
              <a:t>‹#›</a:t>
            </a:fld>
            <a:endParaRPr lang="ru-RU" dirty="0"/>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10" name="Нижний колонтитул 9"/>
          <p:cNvSpPr>
            <a:spLocks noGrp="1"/>
          </p:cNvSpPr>
          <p:nvPr>
            <p:ph type="ftr" sz="quarter" idx="11"/>
          </p:nvPr>
        </p:nvSpPr>
        <p:spPr/>
        <p:txBody>
          <a:bodyPr/>
          <a:lstStyle/>
          <a:p>
            <a:endParaRPr lang="ru-RU" dirty="0"/>
          </a:p>
        </p:txBody>
      </p:sp>
      <p:sp>
        <p:nvSpPr>
          <p:cNvPr id="31" name="Номер слайда 30"/>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a:xfrm>
            <a:off x="8229600" y="6477000"/>
            <a:ext cx="762000" cy="246888"/>
          </a:xfrm>
        </p:spPr>
        <p:txBody>
          <a:bodyPr/>
          <a:lstStyle/>
          <a:p>
            <a:fld id="{B19B0651-EE4F-4900-A07F-96A6BFA9D0F0}" type="slidenum">
              <a:rPr lang="ru-RU" smtClean="0"/>
              <a:t>‹#›</a:t>
            </a:fld>
            <a:endParaRPr lang="ru-RU" dirty="0"/>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21" name="Нижний колонтитул 20"/>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24" name="Нижний колонтитул 23"/>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29" name="Нижний колонтитул 28"/>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31" name="Номер слайда 30"/>
          <p:cNvSpPr>
            <a:spLocks noGrp="1"/>
          </p:cNvSpPr>
          <p:nvPr>
            <p:ph type="sldNum" sz="quarter" idx="12"/>
          </p:nvPr>
        </p:nvSpPr>
        <p:spPr/>
        <p:txBody>
          <a:bodyPr/>
          <a:lstStyle/>
          <a:p>
            <a:fld id="{B19B0651-EE4F-4900-A07F-96A6BFA9D0F0}" type="slidenum">
              <a:rPr lang="ru-RU" smtClean="0"/>
              <a:t>‹#›</a:t>
            </a:fld>
            <a:endParaRPr lang="ru-RU" dirty="0"/>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17" name="Нижний колонтитул 16"/>
          <p:cNvSpPr>
            <a:spLocks noGrp="1"/>
          </p:cNvSpPr>
          <p:nvPr>
            <p:ph type="ftr" sz="quarter" idx="11"/>
          </p:nvPr>
        </p:nvSpPr>
        <p:spPr/>
        <p:txBody>
          <a:bodyPr/>
          <a:lstStyle/>
          <a:p>
            <a:endParaRPr lang="ru-RU" dirty="0"/>
          </a:p>
        </p:txBody>
      </p:sp>
      <p:sp>
        <p:nvSpPr>
          <p:cNvPr id="29" name="Номер слайда 28"/>
          <p:cNvSpPr>
            <a:spLocks noGrp="1"/>
          </p:cNvSpPr>
          <p:nvPr>
            <p:ph type="sldNum" sz="quarter" idx="12"/>
          </p:nvPr>
        </p:nvSpPr>
        <p:spPr/>
        <p:txBody>
          <a:bodyPr/>
          <a:lstStyle/>
          <a:p>
            <a:fld id="{B19B0651-EE4F-4900-A07F-96A6BFA9D0F0}" type="slidenum">
              <a:rPr lang="ru-RU" smtClean="0"/>
              <a:t>‹#›</a:t>
            </a:fld>
            <a:endParaRPr lang="ru-RU" dirty="0"/>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a:xfrm>
            <a:off x="7924800" y="6416675"/>
            <a:ext cx="762000" cy="365125"/>
          </a:xfrm>
        </p:spPr>
        <p:txBody>
          <a:bodyPr/>
          <a:lstStyle/>
          <a:p>
            <a:fld id="{B19B0651-EE4F-4900-A07F-96A6BFA9D0F0}" type="slidenum">
              <a:rPr lang="ru-RU" smtClean="0"/>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Заголовок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10" name="Дата 9"/>
          <p:cNvSpPr>
            <a:spLocks noGrp="1"/>
          </p:cNvSpPr>
          <p:nvPr>
            <p:ph type="dt" sz="half" idx="10"/>
          </p:nvPr>
        </p:nvSpPr>
        <p:spPr>
          <a:xfrm>
            <a:off x="5562600" y="6509004"/>
            <a:ext cx="3002280" cy="274320"/>
          </a:xfrm>
        </p:spPr>
        <p:txBody>
          <a:bodyPr vert="horz" rtlCol="0"/>
          <a:lstStyle>
            <a:extLst/>
          </a:lstStyle>
          <a:p>
            <a:fld id="{B4C71EC6-210F-42DE-9C53-41977AD35B3D}" type="datetimeFigureOut">
              <a:rPr lang="ru-RU" smtClean="0"/>
              <a:t>02.03.2013</a:t>
            </a:fld>
            <a:endParaRPr lang="ru-RU" dirty="0"/>
          </a:p>
        </p:txBody>
      </p:sp>
      <p:sp>
        <p:nvSpPr>
          <p:cNvPr id="11" name="Номер слайда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B19B0651-EE4F-4900-A07F-96A6BFA9D0F0}" type="slidenum">
              <a:rPr lang="ru-RU" smtClean="0"/>
              <a:t>‹#›</a:t>
            </a:fld>
            <a:endParaRPr lang="ru-RU" dirty="0"/>
          </a:p>
        </p:txBody>
      </p:sp>
      <p:sp>
        <p:nvSpPr>
          <p:cNvPr id="12" name="Нижний колонтитул 11"/>
          <p:cNvSpPr>
            <a:spLocks noGrp="1"/>
          </p:cNvSpPr>
          <p:nvPr>
            <p:ph type="ftr" sz="quarter" idx="12"/>
          </p:nvPr>
        </p:nvSpPr>
        <p:spPr>
          <a:xfrm>
            <a:off x="1600200" y="6509004"/>
            <a:ext cx="3907464" cy="274320"/>
          </a:xfrm>
        </p:spPr>
        <p:txBody>
          <a:bodyPr vert="horz" rtlCol="0"/>
          <a:lstStyle>
            <a:extLst/>
          </a:lstStyle>
          <a:p>
            <a:endParaRPr lang="ru-RU"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7" name="Прямоугольник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5" name="Нижний колонтитул 4"/>
          <p:cNvSpPr>
            <a:spLocks noGrp="1"/>
          </p:cNvSpPr>
          <p:nvPr>
            <p:ph type="ftr" sz="quarter" idx="11"/>
          </p:nvPr>
        </p:nvSpPr>
        <p:spPr/>
        <p:txBody>
          <a:bodyPr/>
          <a:lstStyle>
            <a:extLst/>
          </a:lstStyle>
          <a:p>
            <a:endParaRPr lang="ru-RU" dirty="0"/>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dirty="0"/>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7" name="Прямоугольник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8" name="Дата 7"/>
          <p:cNvSpPr>
            <a:spLocks noGrp="1"/>
          </p:cNvSpPr>
          <p:nvPr>
            <p:ph type="dt" sz="half" idx="10"/>
          </p:nvPr>
        </p:nvSpPr>
        <p:spPr>
          <a:xfrm>
            <a:off x="5562600" y="6513670"/>
            <a:ext cx="3002280" cy="274320"/>
          </a:xfrm>
        </p:spPr>
        <p:txBody>
          <a:bodyPr vert="horz" rtlCol="0"/>
          <a:lstStyle>
            <a:extLst/>
          </a:lstStyle>
          <a:p>
            <a:fld id="{B4C71EC6-210F-42DE-9C53-41977AD35B3D}" type="datetimeFigureOut">
              <a:rPr lang="ru-RU" smtClean="0"/>
              <a:t>02.03.2013</a:t>
            </a:fld>
            <a:endParaRPr lang="ru-RU" dirty="0"/>
          </a:p>
        </p:txBody>
      </p:sp>
      <p:sp>
        <p:nvSpPr>
          <p:cNvPr id="9" name="Номер слайда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B19B0651-EE4F-4900-A07F-96A6BFA9D0F0}" type="slidenum">
              <a:rPr lang="ru-RU" smtClean="0"/>
              <a:t>‹#›</a:t>
            </a:fld>
            <a:endParaRPr lang="ru-RU" dirty="0"/>
          </a:p>
        </p:txBody>
      </p:sp>
      <p:sp>
        <p:nvSpPr>
          <p:cNvPr id="10" name="Нижний колонтитул 9"/>
          <p:cNvSpPr>
            <a:spLocks noGrp="1"/>
          </p:cNvSpPr>
          <p:nvPr>
            <p:ph type="ftr" sz="quarter" idx="12"/>
          </p:nvPr>
        </p:nvSpPr>
        <p:spPr>
          <a:xfrm>
            <a:off x="1600200" y="6513670"/>
            <a:ext cx="3907464" cy="274320"/>
          </a:xfrm>
        </p:spPr>
        <p:txBody>
          <a:bodyPr vert="horz" rtlCol="0"/>
          <a:lstStyle>
            <a:extLst/>
          </a:lstStyle>
          <a:p>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6" name="Нижний колонтитул 5"/>
          <p:cNvSpPr>
            <a:spLocks noGrp="1"/>
          </p:cNvSpPr>
          <p:nvPr>
            <p:ph type="ftr" sz="quarter" idx="11"/>
          </p:nvPr>
        </p:nvSpPr>
        <p:spPr/>
        <p:txBody>
          <a:bodyPr/>
          <a:lstStyle>
            <a:extLst/>
          </a:lstStyle>
          <a:p>
            <a:endParaRPr lang="ru-RU" dirty="0"/>
          </a:p>
        </p:txBody>
      </p:sp>
      <p:sp>
        <p:nvSpPr>
          <p:cNvPr id="7" name="Номер слайда 6"/>
          <p:cNvSpPr>
            <a:spLocks noGrp="1"/>
          </p:cNvSpPr>
          <p:nvPr>
            <p:ph type="sldNum" sz="quarter" idx="12"/>
          </p:nvPr>
        </p:nvSpPr>
        <p:spPr>
          <a:xfrm>
            <a:off x="8641080" y="6514568"/>
            <a:ext cx="464288" cy="274320"/>
          </a:xfrm>
        </p:spPr>
        <p:txBody>
          <a:bodyPr/>
          <a:lstStyle>
            <a:extLst/>
          </a:lstStyle>
          <a:p>
            <a:fld id="{B19B0651-EE4F-4900-A07F-96A6BFA9D0F0}" type="slidenum">
              <a:rPr lang="ru-RU" smtClean="0"/>
              <a:t>‹#›</a:t>
            </a:fld>
            <a:endParaRPr lang="ru-RU" dirty="0"/>
          </a:p>
        </p:txBody>
      </p:sp>
      <p:sp>
        <p:nvSpPr>
          <p:cNvPr id="10" name="Прямоугольник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Прямоугольник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Прямоугольник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Заголовок 1"/>
          <p:cNvSpPr>
            <a:spLocks noGrp="1"/>
          </p:cNvSpPr>
          <p:nvPr>
            <p:ph type="title"/>
          </p:nvPr>
        </p:nvSpPr>
        <p:spPr>
          <a:xfrm>
            <a:off x="457200" y="251948"/>
            <a:ext cx="8229600" cy="1143000"/>
          </a:xfrm>
        </p:spPr>
        <p:txBody>
          <a:bodyPr anchor="b"/>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8" name="Нижний колонтитул 7"/>
          <p:cNvSpPr>
            <a:spLocks noGrp="1"/>
          </p:cNvSpPr>
          <p:nvPr>
            <p:ph type="ftr" sz="quarter" idx="11"/>
          </p:nvPr>
        </p:nvSpPr>
        <p:spPr/>
        <p:txBody>
          <a:bodyPr/>
          <a:lstStyle>
            <a:extLst/>
          </a:lstStyle>
          <a:p>
            <a:endParaRPr lang="ru-RU" dirty="0"/>
          </a:p>
        </p:txBody>
      </p:sp>
      <p:sp>
        <p:nvSpPr>
          <p:cNvPr id="9" name="Номер слайда 8"/>
          <p:cNvSpPr>
            <a:spLocks noGrp="1"/>
          </p:cNvSpPr>
          <p:nvPr>
            <p:ph type="sldNum" sz="quarter" idx="12"/>
          </p:nvPr>
        </p:nvSpPr>
        <p:spPr>
          <a:xfrm>
            <a:off x="8641080" y="6514568"/>
            <a:ext cx="464288" cy="274320"/>
          </a:xfrm>
        </p:spPr>
        <p:txBody>
          <a:bodyPr/>
          <a:lstStyle>
            <a:extLst/>
          </a:lstStyle>
          <a:p>
            <a:fld id="{B19B0651-EE4F-4900-A07F-96A6BFA9D0F0}" type="slidenum">
              <a:rPr lang="ru-RU" smtClean="0"/>
              <a:t>‹#›</a:t>
            </a:fld>
            <a:endParaRPr lang="ru-RU"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53218"/>
            <a:ext cx="8229600" cy="1143000"/>
          </a:xfrm>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4" name="Нижний колонтитул 3"/>
          <p:cNvSpPr>
            <a:spLocks noGrp="1"/>
          </p:cNvSpPr>
          <p:nvPr>
            <p:ph type="ftr" sz="quarter" idx="11"/>
          </p:nvPr>
        </p:nvSpPr>
        <p:spPr/>
        <p:txBody>
          <a:bodyPr/>
          <a:lstStyle>
            <a:extLst/>
          </a:lstStyle>
          <a:p>
            <a:endParaRPr lang="ru-RU" dirty="0"/>
          </a:p>
        </p:txBody>
      </p:sp>
      <p:sp>
        <p:nvSpPr>
          <p:cNvPr id="5" name="Номер слайда 4"/>
          <p:cNvSpPr>
            <a:spLocks noGrp="1"/>
          </p:cNvSpPr>
          <p:nvPr>
            <p:ph type="sldNum" sz="quarter" idx="12"/>
          </p:nvPr>
        </p:nvSpPr>
        <p:spPr/>
        <p:txBody>
          <a:bodyPr/>
          <a:lstStyle>
            <a:extLst/>
          </a:lstStyle>
          <a:p>
            <a:fld id="{B19B0651-EE4F-4900-A07F-96A6BFA9D0F0}" type="slidenum">
              <a:rPr lang="ru-RU" smtClean="0"/>
              <a:t>‹#›</a:t>
            </a:fld>
            <a:endParaRPr lang="ru-RU" dirty="0"/>
          </a:p>
        </p:txBody>
      </p:sp>
      <p:sp>
        <p:nvSpPr>
          <p:cNvPr id="7" name="Прямоугольник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3" name="Нижний колонтитул 2"/>
          <p:cNvSpPr>
            <a:spLocks noGrp="1"/>
          </p:cNvSpPr>
          <p:nvPr>
            <p:ph type="ftr" sz="quarter" idx="11"/>
          </p:nvPr>
        </p:nvSpPr>
        <p:spPr/>
        <p:txBody>
          <a:bodyPr/>
          <a:lstStyle>
            <a:extLst/>
          </a:lstStyle>
          <a:p>
            <a:endParaRPr lang="ru-RU" dirty="0"/>
          </a:p>
        </p:txBody>
      </p:sp>
      <p:sp>
        <p:nvSpPr>
          <p:cNvPr id="4" name="Номер слайда 3"/>
          <p:cNvSpPr>
            <a:spLocks noGrp="1"/>
          </p:cNvSpPr>
          <p:nvPr>
            <p:ph type="sldNum" sz="quarter" idx="12"/>
          </p:nvPr>
        </p:nvSpPr>
        <p:spPr/>
        <p:txBody>
          <a:bodyPr/>
          <a:lstStyle>
            <a:extLst/>
          </a:lstStyle>
          <a:p>
            <a:fld id="{B19B0651-EE4F-4900-A07F-96A6BFA9D0F0}" type="slidenum">
              <a:rPr lang="ru-RU" smtClean="0"/>
              <a:t>‹#›</a:t>
            </a:fld>
            <a:endParaRPr lang="ru-RU"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2"/>
      </p:bgRef>
    </p:bg>
    <p:spTree>
      <p:nvGrpSpPr>
        <p:cNvPr id="1" name=""/>
        <p:cNvGrpSpPr/>
        <p:nvPr/>
      </p:nvGrpSpPr>
      <p:grpSpPr>
        <a:xfrm>
          <a:off x="0" y="0"/>
          <a:ext cx="0" cy="0"/>
          <a:chOff x="0" y="0"/>
          <a:chExt cx="0" cy="0"/>
        </a:xfrm>
      </p:grpSpPr>
      <p:sp>
        <p:nvSpPr>
          <p:cNvPr id="8" name="Прямоугольник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4963136" y="304800"/>
            <a:ext cx="3931920" cy="762000"/>
          </a:xfrm>
        </p:spPr>
        <p:txBody>
          <a:bodyPr anchor="b"/>
          <a:lstStyle>
            <a:lvl1pPr marL="0" algn="r">
              <a:buNone/>
              <a:defRPr sz="2000" b="1"/>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9" name="Дата 8"/>
          <p:cNvSpPr>
            <a:spLocks noGrp="1"/>
          </p:cNvSpPr>
          <p:nvPr>
            <p:ph type="dt" sz="half" idx="10"/>
          </p:nvPr>
        </p:nvSpPr>
        <p:spPr>
          <a:xfrm>
            <a:off x="5562600" y="6513670"/>
            <a:ext cx="3002280" cy="274320"/>
          </a:xfrm>
        </p:spPr>
        <p:txBody>
          <a:bodyPr vert="horz" rtlCol="0"/>
          <a:lstStyle>
            <a:extLst/>
          </a:lstStyle>
          <a:p>
            <a:fld id="{B4C71EC6-210F-42DE-9C53-41977AD35B3D}" type="datetimeFigureOut">
              <a:rPr lang="ru-RU" smtClean="0"/>
              <a:t>02.03.2013</a:t>
            </a:fld>
            <a:endParaRPr lang="ru-RU" dirty="0"/>
          </a:p>
        </p:txBody>
      </p:sp>
      <p:sp>
        <p:nvSpPr>
          <p:cNvPr id="10" name="Номер слайда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B19B0651-EE4F-4900-A07F-96A6BFA9D0F0}" type="slidenum">
              <a:rPr lang="ru-RU" smtClean="0"/>
              <a:t>‹#›</a:t>
            </a:fld>
            <a:endParaRPr lang="ru-RU" dirty="0"/>
          </a:p>
        </p:txBody>
      </p:sp>
      <p:sp>
        <p:nvSpPr>
          <p:cNvPr id="11" name="Нижний колонтитул 10"/>
          <p:cNvSpPr>
            <a:spLocks noGrp="1"/>
          </p:cNvSpPr>
          <p:nvPr>
            <p:ph type="ftr" sz="quarter" idx="12"/>
          </p:nvPr>
        </p:nvSpPr>
        <p:spPr>
          <a:xfrm>
            <a:off x="1600200" y="6513670"/>
            <a:ext cx="3907464" cy="274320"/>
          </a:xfrm>
        </p:spPr>
        <p:txBody>
          <a:bodyPr vert="horz" rtlCol="0"/>
          <a:lstStyle>
            <a:extLst/>
          </a:lstStyle>
          <a:p>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0443" y="4724400"/>
            <a:ext cx="5486400" cy="664536"/>
          </a:xfrm>
        </p:spPr>
        <p:txBody>
          <a:bodyPr anchor="b"/>
          <a:lstStyle>
            <a:lvl1pPr marL="0" algn="r">
              <a:buNone/>
              <a:defRPr sz="2000" b="1"/>
            </a:lvl1pPr>
            <a:extLst/>
          </a:lstStyle>
          <a:p>
            <a:r>
              <a:rPr kumimoji="0" lang="ru-RU" smtClean="0"/>
              <a:t>Образец заголовка</a:t>
            </a:r>
            <a:endParaRPr kumimoji="0" lang="en-US"/>
          </a:p>
        </p:txBody>
      </p:sp>
      <p:sp>
        <p:nvSpPr>
          <p:cNvPr id="4" name="Текст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13" name="Рисунок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8" name="Дата 7"/>
          <p:cNvSpPr>
            <a:spLocks noGrp="1"/>
          </p:cNvSpPr>
          <p:nvPr>
            <p:ph type="dt" sz="half" idx="10"/>
          </p:nvPr>
        </p:nvSpPr>
        <p:spPr>
          <a:xfrm>
            <a:off x="5562600" y="6509004"/>
            <a:ext cx="3002280" cy="274320"/>
          </a:xfrm>
        </p:spPr>
        <p:txBody>
          <a:bodyPr vert="horz" rtlCol="0"/>
          <a:lstStyle>
            <a:extLst/>
          </a:lstStyle>
          <a:p>
            <a:fld id="{B4C71EC6-210F-42DE-9C53-41977AD35B3D}" type="datetimeFigureOut">
              <a:rPr lang="ru-RU" smtClean="0"/>
              <a:t>02.03.2013</a:t>
            </a:fld>
            <a:endParaRPr lang="ru-RU" dirty="0"/>
          </a:p>
        </p:txBody>
      </p:sp>
      <p:sp>
        <p:nvSpPr>
          <p:cNvPr id="9" name="Номер слайда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B19B0651-EE4F-4900-A07F-96A6BFA9D0F0}" type="slidenum">
              <a:rPr lang="ru-RU" smtClean="0"/>
              <a:t>‹#›</a:t>
            </a:fld>
            <a:endParaRPr lang="ru-RU" dirty="0"/>
          </a:p>
        </p:txBody>
      </p:sp>
      <p:sp>
        <p:nvSpPr>
          <p:cNvPr id="10" name="Нижний колонтитул 9"/>
          <p:cNvSpPr>
            <a:spLocks noGrp="1"/>
          </p:cNvSpPr>
          <p:nvPr>
            <p:ph type="ftr" sz="quarter" idx="12"/>
          </p:nvPr>
        </p:nvSpPr>
        <p:spPr>
          <a:xfrm>
            <a:off x="1600200" y="6509004"/>
            <a:ext cx="3907464" cy="274320"/>
          </a:xfrm>
        </p:spPr>
        <p:txBody>
          <a:bodyPr vert="horz" rtlCol="0"/>
          <a:lstStyle>
            <a:extLst/>
          </a:lstStyle>
          <a:p>
            <a:endParaRPr lang="ru-RU"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5" name="Нижний колонтитул 4"/>
          <p:cNvSpPr>
            <a:spLocks noGrp="1"/>
          </p:cNvSpPr>
          <p:nvPr>
            <p:ph type="ftr" sz="quarter" idx="11"/>
          </p:nvPr>
        </p:nvSpPr>
        <p:spPr/>
        <p:txBody>
          <a:bodyPr/>
          <a:lstStyle>
            <a:extLst/>
          </a:lstStyle>
          <a:p>
            <a:endParaRPr lang="ru-RU" dirty="0"/>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dirty="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lvl1pPr algn="l">
              <a:defRPr/>
            </a:lvl1pPr>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02.03.2013</a:t>
            </a:fld>
            <a:endParaRPr lang="ru-RU" dirty="0"/>
          </a:p>
        </p:txBody>
      </p:sp>
      <p:sp>
        <p:nvSpPr>
          <p:cNvPr id="5" name="Нижний колонтитул 4"/>
          <p:cNvSpPr>
            <a:spLocks noGrp="1"/>
          </p:cNvSpPr>
          <p:nvPr>
            <p:ph type="ftr" sz="quarter" idx="11"/>
          </p:nvPr>
        </p:nvSpPr>
        <p:spPr/>
        <p:txBody>
          <a:bodyPr/>
          <a:lstStyle>
            <a:extLst/>
          </a:lstStyle>
          <a:p>
            <a:endParaRPr lang="ru-RU" dirty="0"/>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dirty="0"/>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16" name="Номер слайда 15"/>
          <p:cNvSpPr>
            <a:spLocks noGrp="1"/>
          </p:cNvSpPr>
          <p:nvPr>
            <p:ph type="sldNum" sz="quarter" idx="11"/>
          </p:nvPr>
        </p:nvSpPr>
        <p:spPr/>
        <p:txBody>
          <a:bodyPr/>
          <a:lstStyle/>
          <a:p>
            <a:fld id="{B19B0651-EE4F-4900-A07F-96A6BFA9D0F0}" type="slidenum">
              <a:rPr lang="ru-RU" smtClean="0"/>
              <a:t>‹#›</a:t>
            </a:fld>
            <a:endParaRPr lang="ru-RU" dirty="0"/>
          </a:p>
        </p:txBody>
      </p:sp>
      <p:sp>
        <p:nvSpPr>
          <p:cNvPr id="17" name="Нижний колонтитул 16"/>
          <p:cNvSpPr>
            <a:spLocks noGrp="1"/>
          </p:cNvSpPr>
          <p:nvPr>
            <p:ph type="ftr" sz="quarter" idx="12"/>
          </p:nvPr>
        </p:nvSpPr>
        <p:spPr/>
        <p:txBody>
          <a:bodyPr/>
          <a:lstStyle/>
          <a:p>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dirty="0"/>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Объект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B4C71EC6-210F-42DE-9C53-41977AD35B3D}" type="datetimeFigureOut">
              <a:rPr lang="ru-RU" smtClean="0"/>
              <a:t>02.03.2013</a:t>
            </a:fld>
            <a:endParaRPr lang="ru-RU" dirty="0"/>
          </a:p>
        </p:txBody>
      </p:sp>
      <p:sp>
        <p:nvSpPr>
          <p:cNvPr id="15" name="Номер слайда 14"/>
          <p:cNvSpPr>
            <a:spLocks noGrp="1"/>
          </p:cNvSpPr>
          <p:nvPr>
            <p:ph type="sldNum" sz="quarter" idx="15"/>
          </p:nvPr>
        </p:nvSpPr>
        <p:spPr/>
        <p:txBody>
          <a:bodyPr/>
          <a:lstStyle>
            <a:lvl1pPr algn="ctr">
              <a:defRPr/>
            </a:lvl1pPr>
          </a:lstStyle>
          <a:p>
            <a:fld id="{B19B0651-EE4F-4900-A07F-96A6BFA9D0F0}" type="slidenum">
              <a:rPr lang="ru-RU" smtClean="0"/>
              <a:t>‹#›</a:t>
            </a:fld>
            <a:endParaRPr lang="ru-RU" dirty="0"/>
          </a:p>
        </p:txBody>
      </p:sp>
      <p:sp>
        <p:nvSpPr>
          <p:cNvPr id="16" name="Нижний колонтитул 15"/>
          <p:cNvSpPr>
            <a:spLocks noGrp="1"/>
          </p:cNvSpPr>
          <p:nvPr>
            <p:ph type="ftr" sz="quarter" idx="16"/>
          </p:nvPr>
        </p:nvSpPr>
        <p:spPr/>
        <p:txBody>
          <a:bodyPr/>
          <a:lstStyle/>
          <a:p>
            <a:endParaRPr lang="ru-RU" dirty="0"/>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Объект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7" name="Дата 6"/>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Объект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Объект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dirty="0"/>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Объект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B4C71EC6-210F-42DE-9C53-41977AD35B3D}" type="datetimeFigureOut">
              <a:rPr lang="ru-RU" smtClean="0"/>
              <a:t>02.03.2013</a:t>
            </a:fld>
            <a:endParaRPr lang="ru-RU" dirty="0"/>
          </a:p>
        </p:txBody>
      </p:sp>
      <p:sp>
        <p:nvSpPr>
          <p:cNvPr id="9" name="Номер слайда 8"/>
          <p:cNvSpPr>
            <a:spLocks noGrp="1"/>
          </p:cNvSpPr>
          <p:nvPr>
            <p:ph type="sldNum" sz="quarter" idx="15"/>
          </p:nvPr>
        </p:nvSpPr>
        <p:spPr/>
        <p:txBody>
          <a:bodyPr/>
          <a:lstStyle/>
          <a:p>
            <a:fld id="{B19B0651-EE4F-4900-A07F-96A6BFA9D0F0}" type="slidenum">
              <a:rPr lang="ru-RU" smtClean="0"/>
              <a:t>‹#›</a:t>
            </a:fld>
            <a:endParaRPr lang="ru-RU" dirty="0"/>
          </a:p>
        </p:txBody>
      </p:sp>
      <p:sp>
        <p:nvSpPr>
          <p:cNvPr id="10" name="Нижний колонтитул 9"/>
          <p:cNvSpPr>
            <a:spLocks noGrp="1"/>
          </p:cNvSpPr>
          <p:nvPr>
            <p:ph type="ftr" sz="quarter" idx="16"/>
          </p:nvPr>
        </p:nvSpPr>
        <p:spPr/>
        <p:txBody>
          <a:bodyPr/>
          <a:lstStyle/>
          <a:p>
            <a:endParaRPr lang="ru-RU"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9" name="Номер слайда 8"/>
          <p:cNvSpPr>
            <a:spLocks noGrp="1"/>
          </p:cNvSpPr>
          <p:nvPr>
            <p:ph type="sldNum" sz="quarter" idx="11"/>
          </p:nvPr>
        </p:nvSpPr>
        <p:spPr/>
        <p:txBody>
          <a:bodyPr/>
          <a:lstStyle/>
          <a:p>
            <a:fld id="{B19B0651-EE4F-4900-A07F-96A6BFA9D0F0}" type="slidenum">
              <a:rPr lang="ru-RU" smtClean="0"/>
              <a:t>‹#›</a:t>
            </a:fld>
            <a:endParaRPr lang="ru-RU" dirty="0"/>
          </a:p>
        </p:txBody>
      </p:sp>
      <p:sp>
        <p:nvSpPr>
          <p:cNvPr id="10" name="Нижний колонтитул 9"/>
          <p:cNvSpPr>
            <a:spLocks noGrp="1"/>
          </p:cNvSpPr>
          <p:nvPr>
            <p:ph type="ftr" sz="quarter" idx="12"/>
          </p:nvPr>
        </p:nvSpPr>
        <p:spPr/>
        <p:txBody>
          <a:bodyPr/>
          <a:lstStyle/>
          <a:p>
            <a:endParaRPr lang="ru-RU"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02.03.2013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B4C71EC6-210F-42DE-9C53-41977AD35B3D}" type="datetimeFigureOut">
              <a:rPr lang="ru-RU" smtClean="0"/>
              <a:t>02.03.2013</a:t>
            </a:fld>
            <a:endParaRPr lang="ru-RU" dirty="0"/>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ru-RU" dirty="0"/>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B19B0651-EE4F-4900-A07F-96A6BFA9D0F0}" type="slidenum">
              <a:rPr lang="ru-RU" smtClean="0"/>
              <a:t>‹#›</a:t>
            </a:fld>
            <a:endParaRPr lang="ru-RU"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228600"/>
            <a:ext cx="7680960" cy="10668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352426" y="1463040"/>
            <a:ext cx="7680960" cy="43434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352426" y="6543676"/>
            <a:ext cx="146685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fld id="{B4C71EC6-210F-42DE-9C53-41977AD35B3D}" type="datetimeFigureOut">
              <a:rPr lang="ru-RU" smtClean="0"/>
              <a:t>02.03.2013</a:t>
            </a:fld>
            <a:endParaRPr lang="ru-RU" dirty="0"/>
          </a:p>
        </p:txBody>
      </p:sp>
      <p:sp>
        <p:nvSpPr>
          <p:cNvPr id="5" name="Footer Placeholder 4"/>
          <p:cNvSpPr>
            <a:spLocks noGrp="1"/>
          </p:cNvSpPr>
          <p:nvPr>
            <p:ph type="ftr" sz="quarter" idx="3"/>
          </p:nvPr>
        </p:nvSpPr>
        <p:spPr>
          <a:xfrm>
            <a:off x="1809749" y="6543676"/>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endParaRPr lang="ru-RU" dirty="0"/>
          </a:p>
        </p:txBody>
      </p:sp>
      <p:sp>
        <p:nvSpPr>
          <p:cNvPr id="6" name="Slide Number Placeholder 5"/>
          <p:cNvSpPr>
            <a:spLocks noGrp="1"/>
          </p:cNvSpPr>
          <p:nvPr>
            <p:ph type="sldNum" sz="quarter" idx="4"/>
          </p:nvPr>
        </p:nvSpPr>
        <p:spPr>
          <a:xfrm>
            <a:off x="7886700" y="6543676"/>
            <a:ext cx="8763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fld id="{B19B0651-EE4F-4900-A07F-96A6BFA9D0F0}" type="slidenum">
              <a:rPr lang="ru-RU" smtClean="0"/>
              <a:t>‹#›</a:t>
            </a:fld>
            <a:endParaRPr lang="ru-RU" dirty="0"/>
          </a:p>
        </p:txBody>
      </p:sp>
    </p:spTree>
  </p:cSld>
  <p:clrMap bg1="dk1" tx1="lt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 name="Нижний колонтитул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ru-RU" dirty="0"/>
          </a:p>
        </p:txBody>
      </p:sp>
      <p:sp>
        <p:nvSpPr>
          <p:cNvPr id="14" name="Дата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B4C71EC6-210F-42DE-9C53-41977AD35B3D}" type="datetimeFigureOut">
              <a:rPr lang="ru-RU" smtClean="0"/>
              <a:t>02.03.2013</a:t>
            </a:fld>
            <a:endParaRPr lang="ru-RU" dirty="0"/>
          </a:p>
        </p:txBody>
      </p:sp>
      <p:sp>
        <p:nvSpPr>
          <p:cNvPr id="23" name="Номер слайда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B19B0651-EE4F-4900-A07F-96A6BFA9D0F0}" type="slidenum">
              <a:rPr lang="ru-RU" smtClean="0"/>
              <a:t>‹#›</a:t>
            </a:fld>
            <a:endParaRPr lang="ru-RU" dirty="0"/>
          </a:p>
        </p:txBody>
      </p:sp>
      <p:sp>
        <p:nvSpPr>
          <p:cNvPr id="22" name="Заголовок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B4C71EC6-210F-42DE-9C53-41977AD35B3D}" type="datetimeFigureOut">
              <a:rPr lang="ru-RU" smtClean="0"/>
              <a:t>02.03.2013</a:t>
            </a:fld>
            <a:endParaRPr lang="ru-RU" dirty="0"/>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B19B0651-EE4F-4900-A07F-96A6BFA9D0F0}" type="slidenum">
              <a:rPr lang="ru-RU" smtClean="0"/>
              <a:t>‹#›</a:t>
            </a:fld>
            <a:endParaRPr lang="ru-RU" dirty="0"/>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ru-RU" dirty="0"/>
          </a:p>
        </p:txBody>
      </p:sp>
    </p:spTree>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Прямоугольник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Прямоугольник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Прямоугольник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Прямоугольник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Прямоугольник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Прямоугольник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Прямоугольник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Прямоугольник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Прямоугольник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Заголовок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ru-RU" smtClean="0"/>
              <a:t>Образец заголовка</a:t>
            </a:r>
            <a:endParaRPr kumimoji="0" lang="en-US"/>
          </a:p>
        </p:txBody>
      </p:sp>
      <p:sp>
        <p:nvSpPr>
          <p:cNvPr id="13" name="Текст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B4C71EC6-210F-42DE-9C53-41977AD35B3D}" type="datetimeFigureOut">
              <a:rPr lang="ru-RU" smtClean="0"/>
              <a:t>02.03.2013</a:t>
            </a:fld>
            <a:endParaRPr lang="ru-RU" dirty="0"/>
          </a:p>
        </p:txBody>
      </p:sp>
      <p:sp>
        <p:nvSpPr>
          <p:cNvPr id="3" name="Нижний колонтитул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ru-RU" dirty="0"/>
          </a:p>
        </p:txBody>
      </p:sp>
      <p:sp>
        <p:nvSpPr>
          <p:cNvPr id="23" name="Номер слайда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B19B0651-EE4F-4900-A07F-96A6BFA9D0F0}" type="slidenum">
              <a:rPr lang="ru-RU" smtClean="0"/>
              <a:t>‹#›</a:t>
            </a:fld>
            <a:endParaRPr lang="ru-RU" dirty="0"/>
          </a:p>
        </p:txBody>
      </p:sp>
    </p:spTree>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Прямоугольник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Прямоугольник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Прямоугольник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Прямоугольник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Прямоугольник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Прямоугольник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Прямоугольник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Прямоугольник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Прямоугольник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Заголовок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ru-RU" smtClean="0"/>
              <a:t>Образец заголовка</a:t>
            </a:r>
            <a:endParaRPr kumimoji="0" lang="en-US"/>
          </a:p>
        </p:txBody>
      </p:sp>
      <p:sp>
        <p:nvSpPr>
          <p:cNvPr id="13" name="Текст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B4C71EC6-210F-42DE-9C53-41977AD35B3D}" type="datetimeFigureOut">
              <a:rPr lang="ru-RU" smtClean="0"/>
              <a:t>02.03.2013</a:t>
            </a:fld>
            <a:endParaRPr lang="ru-RU" dirty="0"/>
          </a:p>
        </p:txBody>
      </p:sp>
      <p:sp>
        <p:nvSpPr>
          <p:cNvPr id="3" name="Нижний колонтитул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ru-RU" dirty="0"/>
          </a:p>
        </p:txBody>
      </p:sp>
      <p:sp>
        <p:nvSpPr>
          <p:cNvPr id="23" name="Номер слайда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B19B0651-EE4F-4900-A07F-96A6BFA9D0F0}" type="slidenum">
              <a:rPr lang="ru-RU" smtClean="0"/>
              <a:t>‹#›</a:t>
            </a:fld>
            <a:endParaRPr lang="ru-RU" dirty="0"/>
          </a:p>
        </p:txBody>
      </p:sp>
    </p:spTree>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B4C71EC6-210F-42DE-9C53-41977AD35B3D}" type="datetimeFigureOut">
              <a:rPr lang="ru-RU" smtClean="0"/>
              <a:t>02.03.2013</a:t>
            </a:fld>
            <a:endParaRPr lang="ru-RU" dirty="0"/>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dirty="0"/>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B19B0651-EE4F-4900-A07F-96A6BFA9D0F0}" type="slidenum">
              <a:rPr lang="ru-RU" smtClean="0"/>
              <a:t>‹#›</a:t>
            </a:fld>
            <a:endParaRPr lang="ru-RU" dirty="0"/>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B4C71EC6-210F-42DE-9C53-41977AD35B3D}" type="datetimeFigureOut">
              <a:rPr lang="ru-RU" smtClean="0"/>
              <a:t>02.03.2013</a:t>
            </a:fld>
            <a:endParaRPr lang="ru-RU" dirty="0"/>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dirty="0"/>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19B0651-EE4F-4900-A07F-96A6BFA9D0F0}" type="slidenum">
              <a:rPr lang="ru-RU" smtClean="0"/>
              <a:t>‹#›</a:t>
            </a:fld>
            <a:endParaRPr lang="ru-RU" dirty="0"/>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Нижний колонтитул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ru-RU" dirty="0"/>
          </a:p>
        </p:txBody>
      </p:sp>
      <p:sp>
        <p:nvSpPr>
          <p:cNvPr id="14" name="Дата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B4C71EC6-210F-42DE-9C53-41977AD35B3D}" type="datetimeFigureOut">
              <a:rPr lang="ru-RU" smtClean="0"/>
              <a:t>02.03.2013</a:t>
            </a:fld>
            <a:endParaRPr lang="ru-RU" dirty="0"/>
          </a:p>
        </p:txBody>
      </p:sp>
      <p:sp>
        <p:nvSpPr>
          <p:cNvPr id="23" name="Номер слайда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B19B0651-EE4F-4900-A07F-96A6BFA9D0F0}" type="slidenum">
              <a:rPr lang="ru-RU" smtClean="0"/>
              <a:t>‹#›</a:t>
            </a:fld>
            <a:endParaRPr lang="ru-RU" dirty="0"/>
          </a:p>
        </p:txBody>
      </p:sp>
      <p:sp>
        <p:nvSpPr>
          <p:cNvPr id="22" name="Заголовок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Tree>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B4C71EC6-210F-42DE-9C53-41977AD35B3D}" type="datetimeFigureOut">
              <a:rPr lang="ru-RU" smtClean="0"/>
              <a:t>02.03.2013</a:t>
            </a:fld>
            <a:endParaRPr lang="ru-RU" dirty="0"/>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dirty="0"/>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19B0651-EE4F-4900-A07F-96A6BFA9D0F0}" type="slidenum">
              <a:rPr lang="ru-RU" smtClean="0"/>
              <a:t>‹#›</a:t>
            </a:fld>
            <a:endParaRPr lang="ru-RU" dirty="0"/>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3.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94.xm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05.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1.xml"/><Relationship Id="rId6" Type="http://schemas.openxmlformats.org/officeDocument/2006/relationships/image" Target="../media/image48.jpeg"/><Relationship Id="rId5" Type="http://schemas.openxmlformats.org/officeDocument/2006/relationships/image" Target="../media/image47.gif"/><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3.jpeg"/><Relationship Id="rId2" Type="http://schemas.openxmlformats.org/officeDocument/2006/relationships/image" Target="../media/image49.jpeg"/><Relationship Id="rId1" Type="http://schemas.openxmlformats.org/officeDocument/2006/relationships/slideLayout" Target="../slideLayouts/slideLayout61.xml"/><Relationship Id="rId6" Type="http://schemas.openxmlformats.org/officeDocument/2006/relationships/image" Target="../media/image14.jpeg"/><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8.xml"/><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420888"/>
            <a:ext cx="4788024" cy="1946647"/>
          </a:xfrm>
        </p:spPr>
        <p:txBody>
          <a:bodyPr>
            <a:normAutofit/>
          </a:bodyPr>
          <a:lstStyle/>
          <a:p>
            <a:r>
              <a:rPr lang="uk-UA" sz="4800" dirty="0" smtClean="0">
                <a:solidFill>
                  <a:srgbClr val="C00000"/>
                </a:solidFill>
              </a:rPr>
              <a:t>Земля: еволюція життя</a:t>
            </a:r>
            <a:endParaRPr lang="ru-RU" sz="4800" dirty="0">
              <a:solidFill>
                <a:srgbClr val="C00000"/>
              </a:solidFill>
            </a:endParaRPr>
          </a:p>
        </p:txBody>
      </p:sp>
      <p:sp>
        <p:nvSpPr>
          <p:cNvPr id="5" name="TextBox 4"/>
          <p:cNvSpPr txBox="1"/>
          <p:nvPr/>
        </p:nvSpPr>
        <p:spPr>
          <a:xfrm>
            <a:off x="5054083" y="4293096"/>
            <a:ext cx="3722258" cy="1015663"/>
          </a:xfrm>
          <a:prstGeom prst="rect">
            <a:avLst/>
          </a:prstGeom>
          <a:noFill/>
        </p:spPr>
        <p:txBody>
          <a:bodyPr wrap="square" rtlCol="0">
            <a:spAutoFit/>
          </a:bodyPr>
          <a:lstStyle/>
          <a:p>
            <a:r>
              <a:rPr lang="uk-UA" sz="2000" i="1" dirty="0" smtClean="0">
                <a:solidFill>
                  <a:srgbClr val="FFC000"/>
                </a:solidFill>
              </a:rPr>
              <a:t>Презентацію підготував</a:t>
            </a:r>
          </a:p>
          <a:p>
            <a:r>
              <a:rPr lang="uk-UA" sz="2000" i="1" dirty="0" smtClean="0">
                <a:solidFill>
                  <a:srgbClr val="FFC000"/>
                </a:solidFill>
              </a:rPr>
              <a:t>учень 10-Г класу</a:t>
            </a:r>
          </a:p>
          <a:p>
            <a:r>
              <a:rPr lang="uk-UA" sz="2000" i="1" dirty="0" smtClean="0">
                <a:solidFill>
                  <a:srgbClr val="FFC000"/>
                </a:solidFill>
              </a:rPr>
              <a:t>Семенюк Михайло</a:t>
            </a:r>
            <a:endParaRPr lang="ru-RU" sz="2000" i="1" dirty="0">
              <a:solidFill>
                <a:srgbClr val="FFC000"/>
              </a:solidFill>
            </a:endParaRPr>
          </a:p>
        </p:txBody>
      </p:sp>
      <p:sp>
        <p:nvSpPr>
          <p:cNvPr id="6" name="TextBox 5"/>
          <p:cNvSpPr txBox="1"/>
          <p:nvPr/>
        </p:nvSpPr>
        <p:spPr>
          <a:xfrm>
            <a:off x="5054083" y="5517232"/>
            <a:ext cx="3478357" cy="400110"/>
          </a:xfrm>
          <a:prstGeom prst="rect">
            <a:avLst/>
          </a:prstGeom>
          <a:noFill/>
        </p:spPr>
        <p:txBody>
          <a:bodyPr wrap="square" rtlCol="0">
            <a:spAutoFit/>
          </a:bodyPr>
          <a:lstStyle/>
          <a:p>
            <a:r>
              <a:rPr lang="uk-UA" sz="2000" i="1" dirty="0" smtClean="0">
                <a:solidFill>
                  <a:srgbClr val="FFC000"/>
                </a:solidFill>
              </a:rPr>
              <a:t>Вчитель: Шаповал Ю.В.</a:t>
            </a:r>
            <a:endParaRPr lang="ru-RU" sz="2000" i="1" dirty="0">
              <a:solidFill>
                <a:srgbClr val="FFC000"/>
              </a:solidFill>
            </a:endParaRPr>
          </a:p>
        </p:txBody>
      </p:sp>
      <p:pic>
        <p:nvPicPr>
          <p:cNvPr id="7" name="_Muzyka_dlja_duwi._Melodija_dozhdja._Muz.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887" y="6093296"/>
            <a:ext cx="609600" cy="609600"/>
          </a:xfrm>
          <a:prstGeom prst="rect">
            <a:avLst/>
          </a:prstGeom>
        </p:spPr>
      </p:pic>
      <p:pic>
        <p:nvPicPr>
          <p:cNvPr id="10" name="Рисунок 9" descr="C:\Users\1\Desktop\Проектна робота\35417787.f.500.500.jpg"/>
          <p:cNvPicPr/>
          <p:nvPr/>
        </p:nvPicPr>
        <p:blipFill>
          <a:blip r:embed="rId5">
            <a:extLst>
              <a:ext uri="{28A0092B-C50C-407E-A947-70E740481C1C}">
                <a14:useLocalDpi xmlns:a14="http://schemas.microsoft.com/office/drawing/2010/main" val="0"/>
              </a:ext>
            </a:extLst>
          </a:blip>
          <a:srcRect/>
          <a:stretch>
            <a:fillRect/>
          </a:stretch>
        </p:blipFill>
        <p:spPr bwMode="auto">
          <a:xfrm>
            <a:off x="5120803" y="1175560"/>
            <a:ext cx="3411637" cy="3066707"/>
          </a:xfrm>
          <a:prstGeom prst="rect">
            <a:avLst/>
          </a:prstGeom>
          <a:noFill/>
          <a:ln>
            <a:noFill/>
          </a:ln>
        </p:spPr>
      </p:pic>
      <p:pic>
        <p:nvPicPr>
          <p:cNvPr id="11" name="Рисунок 10" descr="C:\Users\1\Desktop\Проектна робота\Climate-Change-1.-spaces_ru.jpg"/>
          <p:cNvPicPr/>
          <p:nvPr/>
        </p:nvPicPr>
        <p:blipFill>
          <a:blip r:embed="rId6">
            <a:extLst>
              <a:ext uri="{28A0092B-C50C-407E-A947-70E740481C1C}">
                <a14:useLocalDpi xmlns:a14="http://schemas.microsoft.com/office/drawing/2010/main" val="0"/>
              </a:ext>
            </a:extLst>
          </a:blip>
          <a:srcRect/>
          <a:stretch>
            <a:fillRect/>
          </a:stretch>
        </p:blipFill>
        <p:spPr bwMode="auto">
          <a:xfrm>
            <a:off x="4960009" y="1175561"/>
            <a:ext cx="4004479" cy="3066706"/>
          </a:xfrm>
          <a:prstGeom prst="rect">
            <a:avLst/>
          </a:prstGeom>
          <a:noFill/>
          <a:ln>
            <a:noFill/>
          </a:ln>
        </p:spPr>
      </p:pic>
    </p:spTree>
    <p:extLst>
      <p:ext uri="{BB962C8B-B14F-4D97-AF65-F5344CB8AC3E}">
        <p14:creationId xmlns:p14="http://schemas.microsoft.com/office/powerpoint/2010/main" val="126430562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 fill="hold"/>
                                        <p:tgtEl>
                                          <p:spTgt spid="7"/>
                                        </p:tgtEl>
                                      </p:cBhvr>
                                    </p:cmd>
                                  </p:childTnLst>
                                </p:cTn>
                              </p:par>
                            </p:childTnLst>
                          </p:cTn>
                        </p:par>
                        <p:par>
                          <p:cTn id="7" fill="hold">
                            <p:stCondLst>
                              <p:cond delay="1000"/>
                            </p:stCondLst>
                            <p:childTnLst>
                              <p:par>
                                <p:cTn id="8" presetID="42" presetClass="entr" presetSubtype="0" fill="hold" grpId="0" nodeType="after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3000"/>
                            </p:stCondLst>
                            <p:childTnLst>
                              <p:par>
                                <p:cTn id="14" presetID="10" presetClass="entr" presetSubtype="0" fill="hold" nodeType="afterEffect">
                                  <p:stCondLst>
                                    <p:cond delay="10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par>
                          <p:cTn id="17" fill="hold">
                            <p:stCondLst>
                              <p:cond delay="5000"/>
                            </p:stCondLst>
                            <p:childTnLst>
                              <p:par>
                                <p:cTn id="18" presetID="10" presetClass="entr" presetSubtype="0" fill="hold" nodeType="afterEffect">
                                  <p:stCondLst>
                                    <p:cond delay="15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childTnLst>
                          </p:cTn>
                        </p:par>
                        <p:par>
                          <p:cTn id="21" fill="hold">
                            <p:stCondLst>
                              <p:cond delay="7500"/>
                            </p:stCondLst>
                            <p:childTnLst>
                              <p:par>
                                <p:cTn id="22" presetID="10" presetClass="entr" presetSubtype="0" fill="hold" grpId="0" nodeType="afterEffect">
                                  <p:stCondLst>
                                    <p:cond delay="150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childTnLst>
                                </p:cTn>
                              </p:par>
                            </p:childTnLst>
                          </p:cTn>
                        </p:par>
                        <p:par>
                          <p:cTn id="25" fill="hold">
                            <p:stCondLst>
                              <p:cond delay="10000"/>
                            </p:stCondLst>
                            <p:childTnLst>
                              <p:par>
                                <p:cTn id="26" presetID="10"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9" repeatCount="indefinite" fill="remove" display="0">
                  <p:stCondLst>
                    <p:cond delay="indefinite"/>
                  </p:stCondLst>
                  <p:endCondLst>
                    <p:cond evt="onStopAudio" delay="0">
                      <p:tgtEl>
                        <p:sldTgt/>
                      </p:tgtEl>
                    </p:cond>
                  </p:endCondLst>
                </p:cTn>
                <p:tgtEl>
                  <p:spTgt spid="7"/>
                </p:tgtEl>
              </p:cMediaNode>
            </p:audio>
          </p:childTnLst>
        </p:cTn>
      </p:par>
    </p:tnLst>
    <p:bldLst>
      <p:bldP spid="2"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FFF200"/>
            </a:gs>
            <a:gs pos="45000">
              <a:srgbClr val="FF7A00"/>
            </a:gs>
            <a:gs pos="70000">
              <a:srgbClr val="FF0300"/>
            </a:gs>
            <a:gs pos="100000">
              <a:srgbClr val="4D0808"/>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Прямоугольник 1"/>
          <p:cNvSpPr/>
          <p:nvPr/>
        </p:nvSpPr>
        <p:spPr>
          <a:xfrm>
            <a:off x="179512" y="116632"/>
            <a:ext cx="5881803" cy="923330"/>
          </a:xfrm>
          <a:prstGeom prst="rect">
            <a:avLst/>
          </a:prstGeom>
          <a:noFill/>
        </p:spPr>
        <p:txBody>
          <a:bodyPr wrap="none" lIns="91440" tIns="45720" rIns="91440" bIns="45720">
            <a:spAutoFit/>
          </a:bodyPr>
          <a:lstStyle/>
          <a:p>
            <a:pPr algn="ctr"/>
            <a:r>
              <a:rPr lang="ru-RU"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Пермський </a:t>
            </a:r>
            <a:r>
              <a:rPr lang="uk-UA"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період</a:t>
            </a:r>
            <a:endParaRPr lang="uk-UA" sz="5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4098" name="Picture 2" descr="D:\Семенюк Михайло\Проектна робота\Картинки\Палеозой\Перм\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039962"/>
            <a:ext cx="3828362" cy="28930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55976" y="1039962"/>
            <a:ext cx="4536504" cy="3139321"/>
          </a:xfrm>
          <a:prstGeom prst="rect">
            <a:avLst/>
          </a:prstGeom>
          <a:noFill/>
        </p:spPr>
        <p:txBody>
          <a:bodyPr wrap="square" rtlCol="0">
            <a:spAutoFit/>
          </a:bodyPr>
          <a:lstStyle/>
          <a:p>
            <a:r>
              <a:rPr lang="uk-UA" dirty="0" smtClean="0">
                <a:solidFill>
                  <a:srgbClr val="002060"/>
                </a:solidFill>
                <a:latin typeface="Arial Unicode MS" pitchFamily="34" charset="-128"/>
                <a:ea typeface="Arial Unicode MS" pitchFamily="34" charset="-128"/>
                <a:cs typeface="Arial Unicode MS" pitchFamily="34" charset="-128"/>
              </a:rPr>
              <a:t>Клімат пермського періоду був досить сухим. Вічнозелені ліси змінилися лісостепами. На планеті суперконтинент Пангея розколовся на Лавразію та Гондвану. Посушливий клімат був несприятливим для амфібій, зате став ідеальним середовищем для появи рептилій. Вони були здатні відкладати яйця на суші, вони були покриті шкірястою оболонкою і стійкі до високих температур.</a:t>
            </a:r>
            <a:endParaRPr lang="ru-RU" dirty="0">
              <a:solidFill>
                <a:srgbClr val="002060"/>
              </a:solidFill>
              <a:latin typeface="Arial Unicode MS" pitchFamily="34" charset="-128"/>
              <a:ea typeface="Arial Unicode MS" pitchFamily="34" charset="-128"/>
              <a:cs typeface="Arial Unicode MS" pitchFamily="34" charset="-128"/>
            </a:endParaRPr>
          </a:p>
        </p:txBody>
      </p:sp>
      <p:pic>
        <p:nvPicPr>
          <p:cNvPr id="4100" name="Picture 4" descr="D:\Семенюк Михайло\Проектна робота\Картинки\Палеозой\Перм\listozav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4158208"/>
            <a:ext cx="3674442" cy="25821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3528" y="4149080"/>
            <a:ext cx="4608512" cy="1754326"/>
          </a:xfrm>
          <a:prstGeom prst="rect">
            <a:avLst/>
          </a:prstGeom>
          <a:noFill/>
        </p:spPr>
        <p:txBody>
          <a:bodyPr wrap="square" rtlCol="0">
            <a:spAutoFit/>
          </a:bodyPr>
          <a:lstStyle/>
          <a:p>
            <a:r>
              <a:rPr lang="uk-UA" dirty="0" smtClean="0">
                <a:solidFill>
                  <a:srgbClr val="FFFF00"/>
                </a:solidFill>
                <a:latin typeface="Arial Unicode MS" pitchFamily="34" charset="-128"/>
                <a:ea typeface="Arial Unicode MS" pitchFamily="34" charset="-128"/>
                <a:cs typeface="Arial Unicode MS" pitchFamily="34" charset="-128"/>
              </a:rPr>
              <a:t>Дрейф материків можна пояснити таким фактом, що рештки панівних </a:t>
            </a:r>
            <a:r>
              <a:rPr lang="uk-UA" dirty="0">
                <a:solidFill>
                  <a:srgbClr val="FFFF00"/>
                </a:solidFill>
                <a:latin typeface="Arial Unicode MS" pitchFamily="34" charset="-128"/>
                <a:ea typeface="Arial Unicode MS" pitchFamily="34" charset="-128"/>
                <a:cs typeface="Arial Unicode MS" pitchFamily="34" charset="-128"/>
              </a:rPr>
              <a:t>рептилій </a:t>
            </a:r>
            <a:r>
              <a:rPr lang="uk-UA" dirty="0" smtClean="0">
                <a:solidFill>
                  <a:srgbClr val="FFFF00"/>
                </a:solidFill>
                <a:latin typeface="Arial Unicode MS" pitchFamily="34" charset="-128"/>
                <a:ea typeface="Arial Unicode MS" pitchFamily="34" charset="-128"/>
                <a:cs typeface="Arial Unicode MS" pitchFamily="34" charset="-128"/>
              </a:rPr>
              <a:t>― </a:t>
            </a:r>
            <a:r>
              <a:rPr lang="uk-UA" dirty="0">
                <a:solidFill>
                  <a:srgbClr val="FFFF00"/>
                </a:solidFill>
                <a:latin typeface="Arial Unicode MS" pitchFamily="34" charset="-128"/>
                <a:ea typeface="Arial Unicode MS" pitchFamily="34" charset="-128"/>
                <a:cs typeface="Arial Unicode MS" pitchFamily="34" charset="-128"/>
              </a:rPr>
              <a:t>листрозаврів </a:t>
            </a:r>
            <a:r>
              <a:rPr lang="uk-UA" dirty="0" smtClean="0">
                <a:solidFill>
                  <a:srgbClr val="FFFF00"/>
                </a:solidFill>
                <a:latin typeface="Arial Unicode MS" pitchFamily="34" charset="-128"/>
                <a:ea typeface="Arial Unicode MS" pitchFamily="34" charset="-128"/>
                <a:cs typeface="Arial Unicode MS" pitchFamily="34" charset="-128"/>
              </a:rPr>
              <a:t>― були знайдені на території Австралії, Антарктиди та Південної Америки, що у пермському періоді утворювали материк Гондвану.</a:t>
            </a:r>
            <a:endParaRPr lang="ru-RU" dirty="0">
              <a:solidFill>
                <a:srgbClr val="FFFF00"/>
              </a:solidFill>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10325572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7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700"/>
                            </p:stCondLst>
                            <p:childTnLst>
                              <p:par>
                                <p:cTn id="11" presetID="16" presetClass="entr" presetSubtype="42" fill="hold" nodeType="afterEffect">
                                  <p:stCondLst>
                                    <p:cond delay="600"/>
                                  </p:stCondLst>
                                  <p:childTnLst>
                                    <p:set>
                                      <p:cBhvr>
                                        <p:cTn id="12" dur="1" fill="hold">
                                          <p:stCondLst>
                                            <p:cond delay="0"/>
                                          </p:stCondLst>
                                        </p:cTn>
                                        <p:tgtEl>
                                          <p:spTgt spid="4098"/>
                                        </p:tgtEl>
                                        <p:attrNameLst>
                                          <p:attrName>style.visibility</p:attrName>
                                        </p:attrNameLst>
                                      </p:cBhvr>
                                      <p:to>
                                        <p:strVal val="visible"/>
                                      </p:to>
                                    </p:set>
                                    <p:animEffect transition="in" filter="barn(outHorizontal)">
                                      <p:cBhvr>
                                        <p:cTn id="13" dur="1000"/>
                                        <p:tgtEl>
                                          <p:spTgt spid="4098"/>
                                        </p:tgtEl>
                                      </p:cBhvr>
                                    </p:animEffect>
                                  </p:childTnLst>
                                </p:cTn>
                              </p:par>
                            </p:childTnLst>
                          </p:cTn>
                        </p:par>
                        <p:par>
                          <p:cTn id="14" fill="hold">
                            <p:stCondLst>
                              <p:cond delay="3300"/>
                            </p:stCondLst>
                            <p:childTnLst>
                              <p:par>
                                <p:cTn id="15" presetID="22" presetClass="entr" presetSubtype="8" fill="hold" grpId="0" nodeType="afterEffect">
                                  <p:stCondLst>
                                    <p:cond delay="70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300"/>
                                        <p:tgtEl>
                                          <p:spTgt spid="3"/>
                                        </p:tgtEl>
                                      </p:cBhvr>
                                    </p:animEffect>
                                  </p:childTnLst>
                                </p:cTn>
                              </p:par>
                            </p:childTnLst>
                          </p:cTn>
                        </p:par>
                        <p:par>
                          <p:cTn id="18" fill="hold">
                            <p:stCondLst>
                              <p:cond delay="5300"/>
                            </p:stCondLst>
                            <p:childTnLst>
                              <p:par>
                                <p:cTn id="19" presetID="10" presetClass="entr" presetSubtype="0" fill="hold" grpId="0" nodeType="afterEffect">
                                  <p:stCondLst>
                                    <p:cond delay="11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par>
                                <p:cTn id="22" presetID="10" presetClass="entr" presetSubtype="0" fill="hold" nodeType="withEffect">
                                  <p:stCondLst>
                                    <p:cond delay="110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1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Прямоугольник 1"/>
          <p:cNvSpPr/>
          <p:nvPr/>
        </p:nvSpPr>
        <p:spPr>
          <a:xfrm>
            <a:off x="323527" y="116632"/>
            <a:ext cx="5920981"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uk-UA"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Тріасовий</a:t>
            </a:r>
            <a:r>
              <a:rPr lang="ru-RU"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період</a:t>
            </a:r>
            <a:endParaRPr lang="ru-RU"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1026" name="Picture 2" descr="D:\Семенюк Михайло\Проектна робота\Картинки\Мезозой\Тріас\fon(7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043658"/>
            <a:ext cx="3917256" cy="27453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0" y="1039962"/>
            <a:ext cx="4104456" cy="2031325"/>
          </a:xfrm>
          <a:prstGeom prst="rect">
            <a:avLst/>
          </a:prstGeom>
          <a:noFill/>
        </p:spPr>
        <p:txBody>
          <a:bodyPr wrap="square" rtlCol="0">
            <a:spAutoFit/>
          </a:bodyPr>
          <a:lstStyle/>
          <a:p>
            <a:r>
              <a:rPr lang="uk-UA" dirty="0" smtClean="0">
                <a:solidFill>
                  <a:srgbClr val="002060"/>
                </a:solidFill>
              </a:rPr>
              <a:t>Збільшується різноманітність організмів. Активно розвиваються хрящові, кісткові риби, звірозубі ящери. У тріасовому періоді стають відомими уже всі ряди комах. Клімат стає дещо вологішим, однак залишається доволі спекотним.</a:t>
            </a:r>
            <a:endParaRPr lang="uk-UA" dirty="0">
              <a:solidFill>
                <a:srgbClr val="002060"/>
              </a:solidFill>
            </a:endParaRPr>
          </a:p>
        </p:txBody>
      </p:sp>
      <p:pic>
        <p:nvPicPr>
          <p:cNvPr id="1027" name="Picture 3" descr="D:\Семенюк Михайло\Проектна робота\Картинки\Мезозой\Тріас\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076" y="3933056"/>
            <a:ext cx="4608512" cy="25289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64088" y="3284984"/>
            <a:ext cx="3312368" cy="3416320"/>
          </a:xfrm>
          <a:prstGeom prst="rect">
            <a:avLst/>
          </a:prstGeom>
          <a:noFill/>
        </p:spPr>
        <p:txBody>
          <a:bodyPr wrap="square" rtlCol="0">
            <a:spAutoFit/>
          </a:bodyPr>
          <a:lstStyle/>
          <a:p>
            <a:r>
              <a:rPr lang="uk-UA" dirty="0" smtClean="0">
                <a:solidFill>
                  <a:srgbClr val="002060"/>
                </a:solidFill>
              </a:rPr>
              <a:t>Саме у тріасовому періоді зароджуються перші густі хвойні ліси. У цьому середовищі з’являються перші ссавці. Відомі також і усі види крокодилів.</a:t>
            </a:r>
          </a:p>
          <a:p>
            <a:endParaRPr lang="uk-UA" dirty="0" smtClean="0">
              <a:solidFill>
                <a:srgbClr val="002060"/>
              </a:solidFill>
            </a:endParaRPr>
          </a:p>
          <a:p>
            <a:r>
              <a:rPr lang="uk-UA" dirty="0" smtClean="0">
                <a:solidFill>
                  <a:srgbClr val="002060"/>
                </a:solidFill>
              </a:rPr>
              <a:t>Зароджуються </a:t>
            </a:r>
            <a:r>
              <a:rPr lang="uk-UA" dirty="0">
                <a:solidFill>
                  <a:srgbClr val="002060"/>
                </a:solidFill>
              </a:rPr>
              <a:t>архозаври </a:t>
            </a:r>
            <a:r>
              <a:rPr lang="uk-UA" dirty="0" smtClean="0">
                <a:solidFill>
                  <a:srgbClr val="002060"/>
                </a:solidFill>
              </a:rPr>
              <a:t>― прародичі динозаврів. А наприкінці періоду з’являються перші динозаври.</a:t>
            </a:r>
            <a:endParaRPr lang="uk-UA" dirty="0">
              <a:solidFill>
                <a:srgbClr val="002060"/>
              </a:solidFill>
            </a:endParaRPr>
          </a:p>
        </p:txBody>
      </p:sp>
    </p:spTree>
    <p:extLst>
      <p:ext uri="{BB962C8B-B14F-4D97-AF65-F5344CB8AC3E}">
        <p14:creationId xmlns:p14="http://schemas.microsoft.com/office/powerpoint/2010/main" val="271353414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70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700"/>
                            </p:stCondLst>
                            <p:childTnLst>
                              <p:par>
                                <p:cTn id="9" presetID="47" presetClass="entr" presetSubtype="0" fill="hold" nodeType="afterEffect">
                                  <p:stCondLst>
                                    <p:cond delay="80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anim calcmode="lin" valueType="num">
                                      <p:cBhvr>
                                        <p:cTn id="12" dur="1000" fill="hold"/>
                                        <p:tgtEl>
                                          <p:spTgt spid="1026"/>
                                        </p:tgtEl>
                                        <p:attrNameLst>
                                          <p:attrName>ppt_x</p:attrName>
                                        </p:attrNameLst>
                                      </p:cBhvr>
                                      <p:tavLst>
                                        <p:tav tm="0">
                                          <p:val>
                                            <p:strVal val="#ppt_x"/>
                                          </p:val>
                                        </p:tav>
                                        <p:tav tm="100000">
                                          <p:val>
                                            <p:strVal val="#ppt_x"/>
                                          </p:val>
                                        </p:tav>
                                      </p:tavLst>
                                    </p:anim>
                                    <p:anim calcmode="lin" valueType="num">
                                      <p:cBhvr>
                                        <p:cTn id="13" dur="1000" fill="hold"/>
                                        <p:tgtEl>
                                          <p:spTgt spid="1026"/>
                                        </p:tgtEl>
                                        <p:attrNameLst>
                                          <p:attrName>ppt_y</p:attrName>
                                        </p:attrNameLst>
                                      </p:cBhvr>
                                      <p:tavLst>
                                        <p:tav tm="0">
                                          <p:val>
                                            <p:strVal val="#ppt_y-.1"/>
                                          </p:val>
                                        </p:tav>
                                        <p:tav tm="100000">
                                          <p:val>
                                            <p:strVal val="#ppt_y"/>
                                          </p:val>
                                        </p:tav>
                                      </p:tavLst>
                                    </p:anim>
                                  </p:childTnLst>
                                </p:cTn>
                              </p:par>
                            </p:childTnLst>
                          </p:cTn>
                        </p:par>
                        <p:par>
                          <p:cTn id="14" fill="hold">
                            <p:stCondLst>
                              <p:cond delay="3500"/>
                            </p:stCondLst>
                            <p:childTnLst>
                              <p:par>
                                <p:cTn id="15" presetID="2" presetClass="entr" presetSubtype="2" fill="hold" grpId="0" nodeType="afterEffect">
                                  <p:stCondLst>
                                    <p:cond delay="5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1+#ppt_w/2"/>
                                          </p:val>
                                        </p:tav>
                                        <p:tav tm="100000">
                                          <p:val>
                                            <p:strVal val="#ppt_x"/>
                                          </p:val>
                                        </p:tav>
                                      </p:tavLst>
                                    </p:anim>
                                    <p:anim calcmode="lin" valueType="num">
                                      <p:cBhvr additive="base">
                                        <p:cTn id="18" dur="10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5000"/>
                            </p:stCondLst>
                            <p:childTnLst>
                              <p:par>
                                <p:cTn id="20" presetID="6" presetClass="entr" presetSubtype="32" fill="hold" nodeType="afterEffect">
                                  <p:stCondLst>
                                    <p:cond delay="1000"/>
                                  </p:stCondLst>
                                  <p:childTnLst>
                                    <p:set>
                                      <p:cBhvr>
                                        <p:cTn id="21" dur="1" fill="hold">
                                          <p:stCondLst>
                                            <p:cond delay="0"/>
                                          </p:stCondLst>
                                        </p:cTn>
                                        <p:tgtEl>
                                          <p:spTgt spid="1027"/>
                                        </p:tgtEl>
                                        <p:attrNameLst>
                                          <p:attrName>style.visibility</p:attrName>
                                        </p:attrNameLst>
                                      </p:cBhvr>
                                      <p:to>
                                        <p:strVal val="visible"/>
                                      </p:to>
                                    </p:set>
                                    <p:animEffect transition="in" filter="circle(out)">
                                      <p:cBhvr>
                                        <p:cTn id="22" dur="2000"/>
                                        <p:tgtEl>
                                          <p:spTgt spid="1027"/>
                                        </p:tgtEl>
                                      </p:cBhvr>
                                    </p:animEffect>
                                  </p:childTnLst>
                                </p:cTn>
                              </p:par>
                            </p:childTnLst>
                          </p:cTn>
                        </p:par>
                        <p:par>
                          <p:cTn id="23" fill="hold">
                            <p:stCondLst>
                              <p:cond delay="8000"/>
                            </p:stCondLst>
                            <p:childTnLst>
                              <p:par>
                                <p:cTn id="24" presetID="55" presetClass="entr" presetSubtype="0" fill="hold" grpId="0" nodeType="afterEffect">
                                  <p:stCondLst>
                                    <p:cond delay="800"/>
                                  </p:stCondLst>
                                  <p:childTnLst>
                                    <p:set>
                                      <p:cBhvr>
                                        <p:cTn id="25" dur="1" fill="hold">
                                          <p:stCondLst>
                                            <p:cond delay="0"/>
                                          </p:stCondLst>
                                        </p:cTn>
                                        <p:tgtEl>
                                          <p:spTgt spid="5"/>
                                        </p:tgtEl>
                                        <p:attrNameLst>
                                          <p:attrName>style.visibility</p:attrName>
                                        </p:attrNameLst>
                                      </p:cBhvr>
                                      <p:to>
                                        <p:strVal val="visible"/>
                                      </p:to>
                                    </p:set>
                                    <p:anim calcmode="lin" valueType="num">
                                      <p:cBhvr>
                                        <p:cTn id="26" dur="700" fill="hold"/>
                                        <p:tgtEl>
                                          <p:spTgt spid="5"/>
                                        </p:tgtEl>
                                        <p:attrNameLst>
                                          <p:attrName>ppt_w</p:attrName>
                                        </p:attrNameLst>
                                      </p:cBhvr>
                                      <p:tavLst>
                                        <p:tav tm="0">
                                          <p:val>
                                            <p:strVal val="#ppt_w*0.70"/>
                                          </p:val>
                                        </p:tav>
                                        <p:tav tm="100000">
                                          <p:val>
                                            <p:strVal val="#ppt_w"/>
                                          </p:val>
                                        </p:tav>
                                      </p:tavLst>
                                    </p:anim>
                                    <p:anim calcmode="lin" valueType="num">
                                      <p:cBhvr>
                                        <p:cTn id="27" dur="700" fill="hold"/>
                                        <p:tgtEl>
                                          <p:spTgt spid="5"/>
                                        </p:tgtEl>
                                        <p:attrNameLst>
                                          <p:attrName>ppt_h</p:attrName>
                                        </p:attrNameLst>
                                      </p:cBhvr>
                                      <p:tavLst>
                                        <p:tav tm="0">
                                          <p:val>
                                            <p:strVal val="#ppt_h"/>
                                          </p:val>
                                        </p:tav>
                                        <p:tav tm="100000">
                                          <p:val>
                                            <p:strVal val="#ppt_h"/>
                                          </p:val>
                                        </p:tav>
                                      </p:tavLst>
                                    </p:anim>
                                    <p:animEffect transition="in" filter="fade">
                                      <p:cBhvr>
                                        <p:cTn id="28"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4608512" cy="864096"/>
          </a:xfrm>
        </p:spPr>
        <p:txBody>
          <a:bodyPr>
            <a:normAutofit fontScale="90000"/>
          </a:bodyPr>
          <a:lstStyle/>
          <a:p>
            <a:r>
              <a:rPr lang="uk-UA"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Юрський</a:t>
            </a:r>
            <a:r>
              <a:rPr lang="ru-RU"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період</a:t>
            </a:r>
            <a:endParaRPr 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2050" name="Picture 2" descr="D:\Семенюк Михайло\Проектна робота\Картинки\Мезозой\Юра\jurski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68760"/>
            <a:ext cx="4608512" cy="21275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76056" y="1268760"/>
            <a:ext cx="3816424" cy="2585323"/>
          </a:xfrm>
          <a:prstGeom prst="rect">
            <a:avLst/>
          </a:prstGeom>
          <a:noFill/>
        </p:spPr>
        <p:txBody>
          <a:bodyPr wrap="square" rtlCol="0">
            <a:spAutoFit/>
          </a:bodyPr>
          <a:lstStyle/>
          <a:p>
            <a:r>
              <a:rPr lang="uk-UA" dirty="0" smtClean="0">
                <a:solidFill>
                  <a:schemeClr val="bg2">
                    <a:lumMod val="10000"/>
                  </a:schemeClr>
                </a:solidFill>
              </a:rPr>
              <a:t>Юрський період став епохою динозаврів. Рептилії активно розвивалися і в ході зміни клімату стали пристосовуватися до нових умов. Безліч їжі та теплий клімат зумовили збільшення розмірів рептилій, з’явилися динозаври величезних розмірів (до 30 м у висоті та до 400 т у вазі).</a:t>
            </a:r>
            <a:endParaRPr lang="uk-UA" dirty="0">
              <a:solidFill>
                <a:schemeClr val="bg2">
                  <a:lumMod val="10000"/>
                </a:schemeClr>
              </a:solidFill>
            </a:endParaRPr>
          </a:p>
        </p:txBody>
      </p:sp>
      <p:pic>
        <p:nvPicPr>
          <p:cNvPr id="2051" name="Picture 3" descr="D:\Семенюк Михайло\Проектна робота\Картинки\Мезозой\Юра\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268759"/>
            <a:ext cx="2088232" cy="52006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3528" y="3501008"/>
            <a:ext cx="4752528" cy="2862322"/>
          </a:xfrm>
          <a:prstGeom prst="rect">
            <a:avLst/>
          </a:prstGeom>
          <a:noFill/>
        </p:spPr>
        <p:txBody>
          <a:bodyPr wrap="square" rtlCol="0">
            <a:spAutoFit/>
          </a:bodyPr>
          <a:lstStyle/>
          <a:p>
            <a:r>
              <a:rPr lang="uk-UA" dirty="0" smtClean="0">
                <a:solidFill>
                  <a:schemeClr val="tx2">
                    <a:lumMod val="10000"/>
                  </a:schemeClr>
                </a:solidFill>
              </a:rPr>
              <a:t>У той час, як над світом панували динозаври, почали з’являтися перші птахи. Птах археоптерикс зовні нагадував птаха. Однак його дзьоб був усіяний зубами, а на згинах крил містилися 3 пальці. Це доводить те, що птахи та динозаври мали спільного родича, а, отже, птахи виникли від одного із підвидів </a:t>
            </a:r>
            <a:r>
              <a:rPr lang="uk-UA" dirty="0">
                <a:solidFill>
                  <a:schemeClr val="tx2">
                    <a:lumMod val="10000"/>
                  </a:schemeClr>
                </a:solidFill>
              </a:rPr>
              <a:t>динозаврів </a:t>
            </a:r>
            <a:r>
              <a:rPr lang="uk-UA" dirty="0" smtClean="0">
                <a:solidFill>
                  <a:schemeClr val="tx2">
                    <a:lumMod val="10000"/>
                  </a:schemeClr>
                </a:solidFill>
              </a:rPr>
              <a:t>― птахотазових. Від іншого із </a:t>
            </a:r>
            <a:r>
              <a:rPr lang="uk-UA" dirty="0">
                <a:solidFill>
                  <a:schemeClr val="tx2">
                    <a:lumMod val="10000"/>
                  </a:schemeClr>
                </a:solidFill>
              </a:rPr>
              <a:t>підвидів </a:t>
            </a:r>
            <a:r>
              <a:rPr lang="uk-UA" dirty="0" smtClean="0">
                <a:solidFill>
                  <a:schemeClr val="tx2">
                    <a:lumMod val="10000"/>
                  </a:schemeClr>
                </a:solidFill>
              </a:rPr>
              <a:t>― ящеротазових</a:t>
            </a:r>
            <a:r>
              <a:rPr lang="uk-UA" dirty="0">
                <a:solidFill>
                  <a:schemeClr val="tx2">
                    <a:lumMod val="10000"/>
                  </a:schemeClr>
                </a:solidFill>
              </a:rPr>
              <a:t> </a:t>
            </a:r>
            <a:r>
              <a:rPr lang="uk-UA" dirty="0" smtClean="0">
                <a:solidFill>
                  <a:schemeClr val="tx2">
                    <a:lumMod val="10000"/>
                  </a:schemeClr>
                </a:solidFill>
              </a:rPr>
              <a:t>― виникли сучасні рептилії.</a:t>
            </a:r>
            <a:endParaRPr lang="uk-UA" dirty="0">
              <a:solidFill>
                <a:schemeClr val="tx2">
                  <a:lumMod val="10000"/>
                </a:schemeClr>
              </a:solidFill>
            </a:endParaRPr>
          </a:p>
        </p:txBody>
      </p:sp>
    </p:spTree>
    <p:extLst>
      <p:ext uri="{BB962C8B-B14F-4D97-AF65-F5344CB8AC3E}">
        <p14:creationId xmlns:p14="http://schemas.microsoft.com/office/powerpoint/2010/main" val="25525503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7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700"/>
                            </p:stCondLst>
                            <p:childTnLst>
                              <p:par>
                                <p:cTn id="11" presetID="10" presetClass="entr" presetSubtype="0" fill="hold" nodeType="afterEffect">
                                  <p:stCondLst>
                                    <p:cond delay="80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par>
                          <p:cTn id="14" fill="hold">
                            <p:stCondLst>
                              <p:cond delay="3000"/>
                            </p:stCondLst>
                            <p:childTnLst>
                              <p:par>
                                <p:cTn id="15" presetID="20" presetClass="entr" presetSubtype="0" fill="hold" grpId="0" nodeType="afterEffect">
                                  <p:stCondLst>
                                    <p:cond delay="500"/>
                                  </p:stCondLst>
                                  <p:childTnLst>
                                    <p:set>
                                      <p:cBhvr>
                                        <p:cTn id="16" dur="1" fill="hold">
                                          <p:stCondLst>
                                            <p:cond delay="0"/>
                                          </p:stCondLst>
                                        </p:cTn>
                                        <p:tgtEl>
                                          <p:spTgt spid="3"/>
                                        </p:tgtEl>
                                        <p:attrNameLst>
                                          <p:attrName>style.visibility</p:attrName>
                                        </p:attrNameLst>
                                      </p:cBhvr>
                                      <p:to>
                                        <p:strVal val="visible"/>
                                      </p:to>
                                    </p:set>
                                    <p:animEffect transition="in" filter="wedge">
                                      <p:cBhvr>
                                        <p:cTn id="17" dur="1500"/>
                                        <p:tgtEl>
                                          <p:spTgt spid="3"/>
                                        </p:tgtEl>
                                      </p:cBhvr>
                                    </p:animEffect>
                                  </p:childTnLst>
                                </p:cTn>
                              </p:par>
                            </p:childTnLst>
                          </p:cTn>
                        </p:par>
                        <p:par>
                          <p:cTn id="18" fill="hold">
                            <p:stCondLst>
                              <p:cond delay="5000"/>
                            </p:stCondLst>
                            <p:childTnLst>
                              <p:par>
                                <p:cTn id="19" presetID="55" presetClass="exit" presetSubtype="0" fill="hold" grpId="1" nodeType="afterEffect">
                                  <p:stCondLst>
                                    <p:cond delay="5000"/>
                                  </p:stCondLst>
                                  <p:childTnLst>
                                    <p:anim calcmode="lin" valueType="num">
                                      <p:cBhvr>
                                        <p:cTn id="20" dur="1500"/>
                                        <p:tgtEl>
                                          <p:spTgt spid="3"/>
                                        </p:tgtEl>
                                        <p:attrNameLst>
                                          <p:attrName>ppt_w</p:attrName>
                                        </p:attrNameLst>
                                      </p:cBhvr>
                                      <p:tavLst>
                                        <p:tav tm="0">
                                          <p:val>
                                            <p:strVal val="ppt_w"/>
                                          </p:val>
                                        </p:tav>
                                        <p:tav tm="100000">
                                          <p:val>
                                            <p:strVal val="ppt_w*0.70"/>
                                          </p:val>
                                        </p:tav>
                                      </p:tavLst>
                                    </p:anim>
                                    <p:anim calcmode="lin" valueType="num">
                                      <p:cBhvr>
                                        <p:cTn id="21" dur="1500"/>
                                        <p:tgtEl>
                                          <p:spTgt spid="3"/>
                                        </p:tgtEl>
                                        <p:attrNameLst>
                                          <p:attrName>ppt_h</p:attrName>
                                        </p:attrNameLst>
                                      </p:cBhvr>
                                      <p:tavLst>
                                        <p:tav tm="0">
                                          <p:val>
                                            <p:strVal val="ppt_h"/>
                                          </p:val>
                                        </p:tav>
                                        <p:tav tm="100000">
                                          <p:val>
                                            <p:strVal val="ppt_h"/>
                                          </p:val>
                                        </p:tav>
                                      </p:tavLst>
                                    </p:anim>
                                    <p:animEffect transition="out" filter="fade">
                                      <p:cBhvr>
                                        <p:cTn id="22" dur="1500"/>
                                        <p:tgtEl>
                                          <p:spTgt spid="3"/>
                                        </p:tgtEl>
                                      </p:cBhvr>
                                    </p:animEffect>
                                    <p:set>
                                      <p:cBhvr>
                                        <p:cTn id="23" dur="1" fill="hold">
                                          <p:stCondLst>
                                            <p:cond delay="1499"/>
                                          </p:stCondLst>
                                        </p:cTn>
                                        <p:tgtEl>
                                          <p:spTgt spid="3"/>
                                        </p:tgtEl>
                                        <p:attrNameLst>
                                          <p:attrName>style.visibility</p:attrName>
                                        </p:attrNameLst>
                                      </p:cBhvr>
                                      <p:to>
                                        <p:strVal val="hidden"/>
                                      </p:to>
                                    </p:set>
                                  </p:childTnLst>
                                </p:cTn>
                              </p:par>
                              <p:par>
                                <p:cTn id="24" presetID="55" presetClass="entr" presetSubtype="0" fill="hold" nodeType="withEffect">
                                  <p:stCondLst>
                                    <p:cond delay="5000"/>
                                  </p:stCondLst>
                                  <p:childTnLst>
                                    <p:set>
                                      <p:cBhvr>
                                        <p:cTn id="25" dur="1" fill="hold">
                                          <p:stCondLst>
                                            <p:cond delay="0"/>
                                          </p:stCondLst>
                                        </p:cTn>
                                        <p:tgtEl>
                                          <p:spTgt spid="2051"/>
                                        </p:tgtEl>
                                        <p:attrNameLst>
                                          <p:attrName>style.visibility</p:attrName>
                                        </p:attrNameLst>
                                      </p:cBhvr>
                                      <p:to>
                                        <p:strVal val="visible"/>
                                      </p:to>
                                    </p:set>
                                    <p:anim calcmode="lin" valueType="num">
                                      <p:cBhvr>
                                        <p:cTn id="26" dur="1500" fill="hold"/>
                                        <p:tgtEl>
                                          <p:spTgt spid="2051"/>
                                        </p:tgtEl>
                                        <p:attrNameLst>
                                          <p:attrName>ppt_w</p:attrName>
                                        </p:attrNameLst>
                                      </p:cBhvr>
                                      <p:tavLst>
                                        <p:tav tm="0">
                                          <p:val>
                                            <p:strVal val="#ppt_w*0.70"/>
                                          </p:val>
                                        </p:tav>
                                        <p:tav tm="100000">
                                          <p:val>
                                            <p:strVal val="#ppt_w"/>
                                          </p:val>
                                        </p:tav>
                                      </p:tavLst>
                                    </p:anim>
                                    <p:anim calcmode="lin" valueType="num">
                                      <p:cBhvr>
                                        <p:cTn id="27" dur="1500" fill="hold"/>
                                        <p:tgtEl>
                                          <p:spTgt spid="2051"/>
                                        </p:tgtEl>
                                        <p:attrNameLst>
                                          <p:attrName>ppt_h</p:attrName>
                                        </p:attrNameLst>
                                      </p:cBhvr>
                                      <p:tavLst>
                                        <p:tav tm="0">
                                          <p:val>
                                            <p:strVal val="#ppt_h"/>
                                          </p:val>
                                        </p:tav>
                                        <p:tav tm="100000">
                                          <p:val>
                                            <p:strVal val="#ppt_h"/>
                                          </p:val>
                                        </p:tav>
                                      </p:tavLst>
                                    </p:anim>
                                    <p:animEffect transition="in" filter="fade">
                                      <p:cBhvr>
                                        <p:cTn id="28" dur="1500"/>
                                        <p:tgtEl>
                                          <p:spTgt spid="2051"/>
                                        </p:tgtEl>
                                      </p:cBhvr>
                                    </p:animEffect>
                                  </p:childTnLst>
                                </p:cTn>
                              </p:par>
                            </p:childTnLst>
                          </p:cTn>
                        </p:par>
                        <p:par>
                          <p:cTn id="29" fill="hold">
                            <p:stCondLst>
                              <p:cond delay="11500"/>
                            </p:stCondLst>
                            <p:childTnLst>
                              <p:par>
                                <p:cTn id="30" presetID="2" presetClass="entr" presetSubtype="2" fill="hold" grpId="0" nodeType="afterEffect">
                                  <p:stCondLst>
                                    <p:cond delay="50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1000" fill="hold"/>
                                        <p:tgtEl>
                                          <p:spTgt spid="4"/>
                                        </p:tgtEl>
                                        <p:attrNameLst>
                                          <p:attrName>ppt_x</p:attrName>
                                        </p:attrNameLst>
                                      </p:cBhvr>
                                      <p:tavLst>
                                        <p:tav tm="0">
                                          <p:val>
                                            <p:strVal val="1+#ppt_w/2"/>
                                          </p:val>
                                        </p:tav>
                                        <p:tav tm="100000">
                                          <p:val>
                                            <p:strVal val="#ppt_x"/>
                                          </p:val>
                                        </p:tav>
                                      </p:tavLst>
                                    </p:anim>
                                    <p:anim calcmode="lin" valueType="num">
                                      <p:cBhvr additive="base">
                                        <p:cTn id="3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1">
                <a:shade val="100000"/>
                <a:satMod val="150000"/>
                <a:lumMod val="50000"/>
                <a:lumOff val="50000"/>
              </a:schemeClr>
            </a:gs>
            <a:gs pos="65000">
              <a:schemeClr val="bg1">
                <a:shade val="90000"/>
                <a:satMod val="375000"/>
              </a:schemeClr>
            </a:gs>
            <a:gs pos="100000">
              <a:schemeClr val="bg2">
                <a:tint val="88000"/>
                <a:satMod val="40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16632"/>
            <a:ext cx="5400600" cy="792088"/>
          </a:xfrm>
        </p:spPr>
        <p:txBody>
          <a:bodyPr/>
          <a:lstStyle/>
          <a:p>
            <a:r>
              <a:rPr lang="uk-UA" sz="4400" b="1" spc="50" dirty="0" smtClean="0">
                <a:ln w="12700" cmpd="sng">
                  <a:solidFill>
                    <a:schemeClr val="accent6">
                      <a:satMod val="120000"/>
                      <a:shade val="80000"/>
                    </a:schemeClr>
                  </a:solidFill>
                  <a:prstDash val="solid"/>
                </a:ln>
                <a:solidFill>
                  <a:schemeClr val="accent6">
                    <a:tint val="1000"/>
                  </a:schemeClr>
                </a:solidFill>
                <a:effectLst>
                  <a:glow rad="139700">
                    <a:schemeClr val="accent6">
                      <a:satMod val="175000"/>
                      <a:alpha val="40000"/>
                    </a:schemeClr>
                  </a:glow>
                </a:effectLst>
              </a:rPr>
              <a:t>Крейдяний період</a:t>
            </a:r>
            <a:endParaRPr lang="uk-UA" sz="4400" b="1" spc="50" dirty="0">
              <a:ln w="12700" cmpd="sng">
                <a:solidFill>
                  <a:schemeClr val="accent6">
                    <a:satMod val="120000"/>
                    <a:shade val="80000"/>
                  </a:schemeClr>
                </a:solidFill>
                <a:prstDash val="solid"/>
              </a:ln>
              <a:solidFill>
                <a:schemeClr val="accent6">
                  <a:tint val="1000"/>
                </a:schemeClr>
              </a:solidFill>
              <a:effectLst>
                <a:glow rad="139700">
                  <a:schemeClr val="accent6">
                    <a:satMod val="175000"/>
                    <a:alpha val="40000"/>
                  </a:schemeClr>
                </a:glow>
              </a:effectLst>
            </a:endParaRPr>
          </a:p>
        </p:txBody>
      </p:sp>
      <p:pic>
        <p:nvPicPr>
          <p:cNvPr id="1026" name="Picture 2" descr="D:\Семенюк Михайло\Проектна робота\Картинки\Мезозой\Крейда\77541-y0P3c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80728"/>
            <a:ext cx="4248472" cy="31863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4008" y="980728"/>
            <a:ext cx="4248472" cy="3693319"/>
          </a:xfrm>
          <a:prstGeom prst="rect">
            <a:avLst/>
          </a:prstGeom>
          <a:noFill/>
        </p:spPr>
        <p:txBody>
          <a:bodyPr wrap="square" rtlCol="0">
            <a:spAutoFit/>
          </a:bodyPr>
          <a:lstStyle/>
          <a:p>
            <a:r>
              <a:rPr lang="uk-UA" dirty="0" smtClean="0">
                <a:solidFill>
                  <a:schemeClr val="accent3">
                    <a:lumMod val="40000"/>
                    <a:lumOff val="60000"/>
                  </a:schemeClr>
                </a:solidFill>
              </a:rPr>
              <a:t>У крейдяному періоді клімат знову став посушливим. Панували степові зони. Такі величезні тварини, як диплодоки та брахіозаври, вимерли, поступившись місцем прудким невеликих розмірів зграйним рептиліям на подобі сучасним газелям.</a:t>
            </a:r>
          </a:p>
          <a:p>
            <a:r>
              <a:rPr lang="uk-UA" dirty="0" smtClean="0">
                <a:solidFill>
                  <a:schemeClr val="accent3">
                    <a:lumMod val="40000"/>
                    <a:lumOff val="60000"/>
                  </a:schemeClr>
                </a:solidFill>
              </a:rPr>
              <a:t>У морі також панувало життя. З’явився новий тип </a:t>
            </a:r>
            <a:r>
              <a:rPr lang="uk-UA" dirty="0">
                <a:solidFill>
                  <a:schemeClr val="accent3">
                    <a:lumMod val="40000"/>
                    <a:lumOff val="60000"/>
                  </a:schemeClr>
                </a:solidFill>
              </a:rPr>
              <a:t>динозаврів </a:t>
            </a:r>
            <a:r>
              <a:rPr lang="uk-UA" dirty="0" smtClean="0">
                <a:solidFill>
                  <a:schemeClr val="accent3">
                    <a:lumMod val="40000"/>
                    <a:lumOff val="60000"/>
                  </a:schemeClr>
                </a:solidFill>
              </a:rPr>
              <a:t>― плезіозаври. Передні кінцівки у них перетворилися на ласти, що допомагало їм пересуватися у воді.</a:t>
            </a:r>
          </a:p>
          <a:p>
            <a:r>
              <a:rPr lang="uk-UA" dirty="0" smtClean="0">
                <a:solidFill>
                  <a:schemeClr val="accent3">
                    <a:lumMod val="40000"/>
                    <a:lumOff val="60000"/>
                  </a:schemeClr>
                </a:solidFill>
              </a:rPr>
              <a:t>Виникають покритонасінні рослини.</a:t>
            </a:r>
            <a:endParaRPr lang="uk-UA" dirty="0">
              <a:solidFill>
                <a:schemeClr val="accent3">
                  <a:lumMod val="40000"/>
                  <a:lumOff val="60000"/>
                </a:schemeClr>
              </a:solidFill>
            </a:endParaRPr>
          </a:p>
        </p:txBody>
      </p:sp>
      <p:pic>
        <p:nvPicPr>
          <p:cNvPr id="1027" name="Picture 3" descr="D:\Семенюк Михайло\Проектна робота\Картинки\Мезозой\Крейда\vimiranie_dinozavrov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4674047"/>
            <a:ext cx="2758051" cy="20673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1520" y="4869160"/>
            <a:ext cx="5328592" cy="1200329"/>
          </a:xfrm>
          <a:prstGeom prst="rect">
            <a:avLst/>
          </a:prstGeom>
          <a:noFill/>
        </p:spPr>
        <p:txBody>
          <a:bodyPr wrap="square" rtlCol="0">
            <a:spAutoFit/>
          </a:bodyPr>
          <a:lstStyle/>
          <a:p>
            <a:r>
              <a:rPr lang="uk-UA" dirty="0" smtClean="0">
                <a:solidFill>
                  <a:schemeClr val="accent4">
                    <a:lumMod val="40000"/>
                    <a:lumOff val="60000"/>
                  </a:schemeClr>
                </a:solidFill>
              </a:rPr>
              <a:t>Та ера динозаврів закінчилася 65 млн. років тому. Гігантський астероїд, який впав у Мексиканську затоку, створив пилову хмару по всій планеті, що вплинуло на зміну клімату.</a:t>
            </a:r>
            <a:endParaRPr lang="uk-UA" dirty="0">
              <a:solidFill>
                <a:schemeClr val="accent4">
                  <a:lumMod val="40000"/>
                  <a:lumOff val="60000"/>
                </a:schemeClr>
              </a:solidFill>
            </a:endParaRPr>
          </a:p>
        </p:txBody>
      </p:sp>
    </p:spTree>
    <p:extLst>
      <p:ext uri="{BB962C8B-B14F-4D97-AF65-F5344CB8AC3E}">
        <p14:creationId xmlns:p14="http://schemas.microsoft.com/office/powerpoint/2010/main" val="14029095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7" presetClass="entr" presetSubtype="0" fill="hold" nodeType="afterEffect">
                                  <p:stCondLst>
                                    <p:cond delay="60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400"/>
                                        <p:tgtEl>
                                          <p:spTgt spid="1026"/>
                                        </p:tgtEl>
                                      </p:cBhvr>
                                    </p:animEffect>
                                    <p:anim calcmode="lin" valueType="num">
                                      <p:cBhvr>
                                        <p:cTn id="13" dur="1400" fill="hold"/>
                                        <p:tgtEl>
                                          <p:spTgt spid="1026"/>
                                        </p:tgtEl>
                                        <p:attrNameLst>
                                          <p:attrName>ppt_x</p:attrName>
                                        </p:attrNameLst>
                                      </p:cBhvr>
                                      <p:tavLst>
                                        <p:tav tm="0">
                                          <p:val>
                                            <p:strVal val="#ppt_x"/>
                                          </p:val>
                                        </p:tav>
                                        <p:tav tm="100000">
                                          <p:val>
                                            <p:strVal val="#ppt_x"/>
                                          </p:val>
                                        </p:tav>
                                      </p:tavLst>
                                    </p:anim>
                                    <p:anim calcmode="lin" valueType="num">
                                      <p:cBhvr>
                                        <p:cTn id="14" dur="1400" fill="hold"/>
                                        <p:tgtEl>
                                          <p:spTgt spid="1026"/>
                                        </p:tgtEl>
                                        <p:attrNameLst>
                                          <p:attrName>ppt_y</p:attrName>
                                        </p:attrNameLst>
                                      </p:cBhvr>
                                      <p:tavLst>
                                        <p:tav tm="0">
                                          <p:val>
                                            <p:strVal val="#ppt_y-.1"/>
                                          </p:val>
                                        </p:tav>
                                        <p:tav tm="100000">
                                          <p:val>
                                            <p:strVal val="#ppt_y"/>
                                          </p:val>
                                        </p:tav>
                                      </p:tavLst>
                                    </p:anim>
                                  </p:childTnLst>
                                </p:cTn>
                              </p:par>
                            </p:childTnLst>
                          </p:cTn>
                        </p:par>
                        <p:par>
                          <p:cTn id="15" fill="hold">
                            <p:stCondLst>
                              <p:cond delay="3000"/>
                            </p:stCondLst>
                            <p:childTnLst>
                              <p:par>
                                <p:cTn id="16" presetID="16" presetClass="entr" presetSubtype="21" fill="hold" grpId="0" nodeType="afterEffect">
                                  <p:stCondLst>
                                    <p:cond delay="50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1000"/>
                                        <p:tgtEl>
                                          <p:spTgt spid="3"/>
                                        </p:tgtEl>
                                      </p:cBhvr>
                                    </p:animEffect>
                                  </p:childTnLst>
                                </p:cTn>
                              </p:par>
                            </p:childTnLst>
                          </p:cTn>
                        </p:par>
                        <p:par>
                          <p:cTn id="19" fill="hold">
                            <p:stCondLst>
                              <p:cond delay="4500"/>
                            </p:stCondLst>
                            <p:childTnLst>
                              <p:par>
                                <p:cTn id="20" presetID="9" presetClass="entr" presetSubtype="0" fill="hold" grpId="0" nodeType="afterEffect">
                                  <p:stCondLst>
                                    <p:cond delay="80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1000"/>
                                        <p:tgtEl>
                                          <p:spTgt spid="4"/>
                                        </p:tgtEl>
                                      </p:cBhvr>
                                    </p:animEffect>
                                  </p:childTnLst>
                                </p:cTn>
                              </p:par>
                            </p:childTnLst>
                          </p:cTn>
                        </p:par>
                        <p:par>
                          <p:cTn id="23" fill="hold">
                            <p:stCondLst>
                              <p:cond delay="6300"/>
                            </p:stCondLst>
                            <p:childTnLst>
                              <p:par>
                                <p:cTn id="24" presetID="22" presetClass="entr" presetSubtype="8" fill="hold" nodeType="afterEffect">
                                  <p:stCondLst>
                                    <p:cond delay="200"/>
                                  </p:stCondLst>
                                  <p:childTnLst>
                                    <p:set>
                                      <p:cBhvr>
                                        <p:cTn id="25" dur="1" fill="hold">
                                          <p:stCondLst>
                                            <p:cond delay="0"/>
                                          </p:stCondLst>
                                        </p:cTn>
                                        <p:tgtEl>
                                          <p:spTgt spid="1027"/>
                                        </p:tgtEl>
                                        <p:attrNameLst>
                                          <p:attrName>style.visibility</p:attrName>
                                        </p:attrNameLst>
                                      </p:cBhvr>
                                      <p:to>
                                        <p:strVal val="visible"/>
                                      </p:to>
                                    </p:set>
                                    <p:animEffect transition="in" filter="wipe(left)">
                                      <p:cBhvr>
                                        <p:cTn id="26"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1">
                <a:shade val="100000"/>
                <a:satMod val="150000"/>
                <a:lumMod val="50000"/>
                <a:lumOff val="50000"/>
              </a:schemeClr>
            </a:gs>
            <a:gs pos="65000">
              <a:schemeClr val="bg1">
                <a:shade val="90000"/>
                <a:satMod val="375000"/>
              </a:schemeClr>
            </a:gs>
            <a:gs pos="100000">
              <a:schemeClr val="bg2">
                <a:tint val="88000"/>
                <a:satMod val="40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7772400" cy="792088"/>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uk-UA" b="1"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За 5 млн. років до того...</a:t>
            </a:r>
            <a:endParaRPr lang="uk-UA" b="1"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050" name="Picture 2" descr="D:\Семенюк Михайло\Проектна робота\Картинки\Мезозой\Крейда\1261583354_151201cb0d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980728"/>
            <a:ext cx="3672408" cy="27543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95936" y="980728"/>
            <a:ext cx="4824536" cy="2031325"/>
          </a:xfrm>
          <a:prstGeom prst="rect">
            <a:avLst/>
          </a:prstGeom>
          <a:noFill/>
        </p:spPr>
        <p:txBody>
          <a:bodyPr wrap="square" rtlCol="0">
            <a:spAutoFit/>
          </a:bodyPr>
          <a:lstStyle/>
          <a:p>
            <a:r>
              <a:rPr lang="uk-UA" dirty="0" smtClean="0"/>
              <a:t>За 5 мільйонів років до зникнення рептилій на арені боротьби від ящеротазових динозаврів виникла нова група рогатих рептилій. Такі тварини могли захиститися практично від будь-якого ворога. Жорсткий товстий шкіряний покрив та своєрідний «комір» допомагали у цьому.</a:t>
            </a:r>
            <a:endParaRPr lang="uk-UA" dirty="0"/>
          </a:p>
        </p:txBody>
      </p:sp>
      <p:pic>
        <p:nvPicPr>
          <p:cNvPr id="2051" name="Picture 3" descr="D:\Семенюк Михайло\Проектна робота\Картинки\Мезозой\Крейда\efef9ad2cb0cb88eb01bd77db3847d5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1" y="4005064"/>
            <a:ext cx="4644515" cy="25922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76056" y="4005064"/>
            <a:ext cx="3888432" cy="2031325"/>
          </a:xfrm>
          <a:prstGeom prst="rect">
            <a:avLst/>
          </a:prstGeom>
          <a:noFill/>
        </p:spPr>
        <p:txBody>
          <a:bodyPr wrap="square" rtlCol="0">
            <a:spAutoFit/>
          </a:bodyPr>
          <a:lstStyle/>
          <a:p>
            <a:r>
              <a:rPr lang="uk-UA" dirty="0" smtClean="0"/>
              <a:t>Та навіть цій, здавалося б, могутній 9-метровій тварині знайшовся гідний суперник. Це був гігантський (висотою до 13 м) королівський тиранозавр. Його щелепи були усіяні зубами, причому довжина деяких із них сягала 12-15 см.</a:t>
            </a:r>
            <a:endParaRPr lang="uk-UA" dirty="0"/>
          </a:p>
        </p:txBody>
      </p:sp>
    </p:spTree>
    <p:extLst>
      <p:ext uri="{BB962C8B-B14F-4D97-AF65-F5344CB8AC3E}">
        <p14:creationId xmlns:p14="http://schemas.microsoft.com/office/powerpoint/2010/main" val="32055411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22" presetClass="entr" presetSubtype="1" fill="hold" grpId="0" nodeType="afterEffect">
                                  <p:stCondLst>
                                    <p:cond delay="150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1000"/>
                                        <p:tgtEl>
                                          <p:spTgt spid="3"/>
                                        </p:tgtEl>
                                      </p:cBhvr>
                                    </p:animEffect>
                                  </p:childTnLst>
                                </p:cTn>
                              </p:par>
                              <p:par>
                                <p:cTn id="12" presetID="2" presetClass="entr" presetSubtype="8" fill="hold" nodeType="withEffect">
                                  <p:stCondLst>
                                    <p:cond delay="2000"/>
                                  </p:stCondLst>
                                  <p:childTnLst>
                                    <p:set>
                                      <p:cBhvr>
                                        <p:cTn id="13" dur="1" fill="hold">
                                          <p:stCondLst>
                                            <p:cond delay="0"/>
                                          </p:stCondLst>
                                        </p:cTn>
                                        <p:tgtEl>
                                          <p:spTgt spid="2050"/>
                                        </p:tgtEl>
                                        <p:attrNameLst>
                                          <p:attrName>style.visibility</p:attrName>
                                        </p:attrNameLst>
                                      </p:cBhvr>
                                      <p:to>
                                        <p:strVal val="visible"/>
                                      </p:to>
                                    </p:set>
                                    <p:anim calcmode="lin" valueType="num">
                                      <p:cBhvr additive="base">
                                        <p:cTn id="14" dur="1500" fill="hold"/>
                                        <p:tgtEl>
                                          <p:spTgt spid="2050"/>
                                        </p:tgtEl>
                                        <p:attrNameLst>
                                          <p:attrName>ppt_x</p:attrName>
                                        </p:attrNameLst>
                                      </p:cBhvr>
                                      <p:tavLst>
                                        <p:tav tm="0">
                                          <p:val>
                                            <p:strVal val="0-#ppt_w/2"/>
                                          </p:val>
                                        </p:tav>
                                        <p:tav tm="100000">
                                          <p:val>
                                            <p:strVal val="#ppt_x"/>
                                          </p:val>
                                        </p:tav>
                                      </p:tavLst>
                                    </p:anim>
                                    <p:anim calcmode="lin" valueType="num">
                                      <p:cBhvr additive="base">
                                        <p:cTn id="15" dur="1500" fill="hold"/>
                                        <p:tgtEl>
                                          <p:spTgt spid="2050"/>
                                        </p:tgtEl>
                                        <p:attrNameLst>
                                          <p:attrName>ppt_y</p:attrName>
                                        </p:attrNameLst>
                                      </p:cBhvr>
                                      <p:tavLst>
                                        <p:tav tm="0">
                                          <p:val>
                                            <p:strVal val="#ppt_y"/>
                                          </p:val>
                                        </p:tav>
                                        <p:tav tm="100000">
                                          <p:val>
                                            <p:strVal val="#ppt_y"/>
                                          </p:val>
                                        </p:tav>
                                      </p:tavLst>
                                    </p:anim>
                                  </p:childTnLst>
                                </p:cTn>
                              </p:par>
                            </p:childTnLst>
                          </p:cTn>
                        </p:par>
                        <p:par>
                          <p:cTn id="16" fill="hold">
                            <p:stCondLst>
                              <p:cond delay="4500"/>
                            </p:stCondLst>
                            <p:childTnLst>
                              <p:par>
                                <p:cTn id="17" presetID="53" presetClass="entr" presetSubtype="528" fill="hold" grpId="0" nodeType="afterEffect">
                                  <p:stCondLst>
                                    <p:cond delay="1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fltVal val="0.5"/>
                                          </p:val>
                                        </p:tav>
                                        <p:tav tm="100000">
                                          <p:val>
                                            <p:strVal val="#ppt_x"/>
                                          </p:val>
                                        </p:tav>
                                      </p:tavLst>
                                    </p:anim>
                                    <p:anim calcmode="lin" valueType="num">
                                      <p:cBhvr>
                                        <p:cTn id="23" dur="1000" fill="hold"/>
                                        <p:tgtEl>
                                          <p:spTgt spid="4"/>
                                        </p:tgtEl>
                                        <p:attrNameLst>
                                          <p:attrName>ppt_y</p:attrName>
                                        </p:attrNameLst>
                                      </p:cBhvr>
                                      <p:tavLst>
                                        <p:tav tm="0">
                                          <p:val>
                                            <p:fltVal val="0.5"/>
                                          </p:val>
                                        </p:tav>
                                        <p:tav tm="100000">
                                          <p:val>
                                            <p:strVal val="#ppt_y"/>
                                          </p:val>
                                        </p:tav>
                                      </p:tavLst>
                                    </p:anim>
                                  </p:childTnLst>
                                </p:cTn>
                              </p:par>
                            </p:childTnLst>
                          </p:cTn>
                        </p:par>
                        <p:par>
                          <p:cTn id="24" fill="hold">
                            <p:stCondLst>
                              <p:cond delay="7000"/>
                            </p:stCondLst>
                            <p:childTnLst>
                              <p:par>
                                <p:cTn id="25" presetID="16" presetClass="entr" presetSubtype="37" fill="hold" nodeType="afterEffect">
                                  <p:stCondLst>
                                    <p:cond delay="500"/>
                                  </p:stCondLst>
                                  <p:childTnLst>
                                    <p:set>
                                      <p:cBhvr>
                                        <p:cTn id="26" dur="1" fill="hold">
                                          <p:stCondLst>
                                            <p:cond delay="0"/>
                                          </p:stCondLst>
                                        </p:cTn>
                                        <p:tgtEl>
                                          <p:spTgt spid="2051"/>
                                        </p:tgtEl>
                                        <p:attrNameLst>
                                          <p:attrName>style.visibility</p:attrName>
                                        </p:attrNameLst>
                                      </p:cBhvr>
                                      <p:to>
                                        <p:strVal val="visible"/>
                                      </p:to>
                                    </p:set>
                                    <p:animEffect transition="in" filter="barn(outVertical)">
                                      <p:cBhvr>
                                        <p:cTn id="27"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uk-U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Кайнозойська ера.</a:t>
            </a:r>
            <a:br>
              <a:rPr lang="uk-U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uk-U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Палеогеновий період</a:t>
            </a:r>
            <a:endParaRPr lang="uk-U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descr="D:\Семенюк Михайло\Проектна робота\Картинки\Кайнозой\Палеоген\Paleocene-fore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620831"/>
            <a:ext cx="2636093" cy="26242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03848" y="1382728"/>
            <a:ext cx="5472608" cy="2862322"/>
          </a:xfrm>
          <a:prstGeom prst="rect">
            <a:avLst/>
          </a:prstGeom>
          <a:noFill/>
        </p:spPr>
        <p:txBody>
          <a:bodyPr wrap="square" rtlCol="0">
            <a:spAutoFit/>
          </a:bodyPr>
          <a:lstStyle/>
          <a:p>
            <a:r>
              <a:rPr lang="uk-UA" dirty="0" smtClean="0">
                <a:solidFill>
                  <a:srgbClr val="002060"/>
                </a:solidFill>
              </a:rPr>
              <a:t>Рептилії відступили перед часом, і еволюція пішла далі. Тепер світом правили ссавці.</a:t>
            </a:r>
            <a:endParaRPr lang="uk-UA" dirty="0">
              <a:solidFill>
                <a:srgbClr val="002060"/>
              </a:solidFill>
            </a:endParaRPr>
          </a:p>
          <a:p>
            <a:r>
              <a:rPr lang="uk-UA" dirty="0" smtClean="0">
                <a:solidFill>
                  <a:srgbClr val="002060"/>
                </a:solidFill>
              </a:rPr>
              <a:t>У палеогеновому періоді з’являється багато груп хижих тварин, копитних, гризунів та зайцеподібних. Дещо пізніше з’являються китоподібні, хоботні тварини, пінгвіни тощо.</a:t>
            </a:r>
            <a:endParaRPr lang="uk-UA" dirty="0">
              <a:solidFill>
                <a:srgbClr val="002060"/>
              </a:solidFill>
            </a:endParaRPr>
          </a:p>
          <a:p>
            <a:r>
              <a:rPr lang="uk-UA" dirty="0" smtClean="0">
                <a:solidFill>
                  <a:srgbClr val="002060"/>
                </a:solidFill>
              </a:rPr>
              <a:t>У олігоцені, останній епосі періоду, розквітають копитні, хоботні, хижі тварини. Виникла більшість видів птахів, з’являються вузьконосі та широконосі мавпи.</a:t>
            </a:r>
            <a:endParaRPr lang="uk-UA" dirty="0">
              <a:solidFill>
                <a:srgbClr val="002060"/>
              </a:solidFill>
            </a:endParaRPr>
          </a:p>
        </p:txBody>
      </p:sp>
      <p:pic>
        <p:nvPicPr>
          <p:cNvPr id="3075" name="Picture 3" descr="D:\Семенюк Михайло\Проектна робота\Картинки\Кайнозой\Палеоген\419711583_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52" y="4483153"/>
            <a:ext cx="3985096" cy="20988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Семенюк Михайло\Проектна робота\Картинки\Кайнозой\Палеоген\diatrima_b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6708" y="4193205"/>
            <a:ext cx="2830865" cy="2388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79287"/>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par>
                          <p:cTn id="8" fill="hold">
                            <p:stCondLst>
                              <p:cond delay="2000"/>
                            </p:stCondLst>
                            <p:childTnLst>
                              <p:par>
                                <p:cTn id="9" presetID="2" presetClass="entr" presetSubtype="2"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4000"/>
                            </p:stCondLst>
                            <p:childTnLst>
                              <p:par>
                                <p:cTn id="14" presetID="42" presetClass="entr" presetSubtype="0" fill="hold" nodeType="afterEffect">
                                  <p:stCondLst>
                                    <p:cond delay="800"/>
                                  </p:stCondLst>
                                  <p:childTnLst>
                                    <p:set>
                                      <p:cBhvr>
                                        <p:cTn id="15" dur="1" fill="hold">
                                          <p:stCondLst>
                                            <p:cond delay="0"/>
                                          </p:stCondLst>
                                        </p:cTn>
                                        <p:tgtEl>
                                          <p:spTgt spid="3074"/>
                                        </p:tgtEl>
                                        <p:attrNameLst>
                                          <p:attrName>style.visibility</p:attrName>
                                        </p:attrNameLst>
                                      </p:cBhvr>
                                      <p:to>
                                        <p:strVal val="visible"/>
                                      </p:to>
                                    </p:set>
                                    <p:animEffect transition="in" filter="fade">
                                      <p:cBhvr>
                                        <p:cTn id="16" dur="1000"/>
                                        <p:tgtEl>
                                          <p:spTgt spid="3074"/>
                                        </p:tgtEl>
                                      </p:cBhvr>
                                    </p:animEffect>
                                    <p:anim calcmode="lin" valueType="num">
                                      <p:cBhvr>
                                        <p:cTn id="17" dur="1000" fill="hold"/>
                                        <p:tgtEl>
                                          <p:spTgt spid="3074"/>
                                        </p:tgtEl>
                                        <p:attrNameLst>
                                          <p:attrName>ppt_x</p:attrName>
                                        </p:attrNameLst>
                                      </p:cBhvr>
                                      <p:tavLst>
                                        <p:tav tm="0">
                                          <p:val>
                                            <p:strVal val="#ppt_x"/>
                                          </p:val>
                                        </p:tav>
                                        <p:tav tm="100000">
                                          <p:val>
                                            <p:strVal val="#ppt_x"/>
                                          </p:val>
                                        </p:tav>
                                      </p:tavLst>
                                    </p:anim>
                                    <p:anim calcmode="lin" valueType="num">
                                      <p:cBhvr>
                                        <p:cTn id="18" dur="1000" fill="hold"/>
                                        <p:tgtEl>
                                          <p:spTgt spid="3074"/>
                                        </p:tgtEl>
                                        <p:attrNameLst>
                                          <p:attrName>ppt_y</p:attrName>
                                        </p:attrNameLst>
                                      </p:cBhvr>
                                      <p:tavLst>
                                        <p:tav tm="0">
                                          <p:val>
                                            <p:strVal val="#ppt_y+.1"/>
                                          </p:val>
                                        </p:tav>
                                        <p:tav tm="100000">
                                          <p:val>
                                            <p:strVal val="#ppt_y"/>
                                          </p:val>
                                        </p:tav>
                                      </p:tavLst>
                                    </p:anim>
                                  </p:childTnLst>
                                </p:cTn>
                              </p:par>
                            </p:childTnLst>
                          </p:cTn>
                        </p:par>
                        <p:par>
                          <p:cTn id="19" fill="hold">
                            <p:stCondLst>
                              <p:cond delay="5800"/>
                            </p:stCondLst>
                            <p:childTnLst>
                              <p:par>
                                <p:cTn id="20" presetID="53" presetClass="entr" presetSubtype="528" fill="hold" nodeType="afterEffect">
                                  <p:stCondLst>
                                    <p:cond delay="1600"/>
                                  </p:stCondLst>
                                  <p:childTnLst>
                                    <p:set>
                                      <p:cBhvr>
                                        <p:cTn id="21" dur="1" fill="hold">
                                          <p:stCondLst>
                                            <p:cond delay="0"/>
                                          </p:stCondLst>
                                        </p:cTn>
                                        <p:tgtEl>
                                          <p:spTgt spid="3075"/>
                                        </p:tgtEl>
                                        <p:attrNameLst>
                                          <p:attrName>style.visibility</p:attrName>
                                        </p:attrNameLst>
                                      </p:cBhvr>
                                      <p:to>
                                        <p:strVal val="visible"/>
                                      </p:to>
                                    </p:set>
                                    <p:anim calcmode="lin" valueType="num">
                                      <p:cBhvr>
                                        <p:cTn id="22" dur="1000" fill="hold"/>
                                        <p:tgtEl>
                                          <p:spTgt spid="3075"/>
                                        </p:tgtEl>
                                        <p:attrNameLst>
                                          <p:attrName>ppt_w</p:attrName>
                                        </p:attrNameLst>
                                      </p:cBhvr>
                                      <p:tavLst>
                                        <p:tav tm="0">
                                          <p:val>
                                            <p:fltVal val="0"/>
                                          </p:val>
                                        </p:tav>
                                        <p:tav tm="100000">
                                          <p:val>
                                            <p:strVal val="#ppt_w"/>
                                          </p:val>
                                        </p:tav>
                                      </p:tavLst>
                                    </p:anim>
                                    <p:anim calcmode="lin" valueType="num">
                                      <p:cBhvr>
                                        <p:cTn id="23" dur="1000" fill="hold"/>
                                        <p:tgtEl>
                                          <p:spTgt spid="3075"/>
                                        </p:tgtEl>
                                        <p:attrNameLst>
                                          <p:attrName>ppt_h</p:attrName>
                                        </p:attrNameLst>
                                      </p:cBhvr>
                                      <p:tavLst>
                                        <p:tav tm="0">
                                          <p:val>
                                            <p:fltVal val="0"/>
                                          </p:val>
                                        </p:tav>
                                        <p:tav tm="100000">
                                          <p:val>
                                            <p:strVal val="#ppt_h"/>
                                          </p:val>
                                        </p:tav>
                                      </p:tavLst>
                                    </p:anim>
                                    <p:animEffect transition="in" filter="fade">
                                      <p:cBhvr>
                                        <p:cTn id="24" dur="1000"/>
                                        <p:tgtEl>
                                          <p:spTgt spid="3075"/>
                                        </p:tgtEl>
                                      </p:cBhvr>
                                    </p:animEffect>
                                    <p:anim calcmode="lin" valueType="num">
                                      <p:cBhvr>
                                        <p:cTn id="25" dur="1000" fill="hold"/>
                                        <p:tgtEl>
                                          <p:spTgt spid="3075"/>
                                        </p:tgtEl>
                                        <p:attrNameLst>
                                          <p:attrName>ppt_x</p:attrName>
                                        </p:attrNameLst>
                                      </p:cBhvr>
                                      <p:tavLst>
                                        <p:tav tm="0">
                                          <p:val>
                                            <p:fltVal val="0.5"/>
                                          </p:val>
                                        </p:tav>
                                        <p:tav tm="100000">
                                          <p:val>
                                            <p:strVal val="#ppt_x"/>
                                          </p:val>
                                        </p:tav>
                                      </p:tavLst>
                                    </p:anim>
                                    <p:anim calcmode="lin" valueType="num">
                                      <p:cBhvr>
                                        <p:cTn id="26" dur="1000" fill="hold"/>
                                        <p:tgtEl>
                                          <p:spTgt spid="3075"/>
                                        </p:tgtEl>
                                        <p:attrNameLst>
                                          <p:attrName>ppt_y</p:attrName>
                                        </p:attrNameLst>
                                      </p:cBhvr>
                                      <p:tavLst>
                                        <p:tav tm="0">
                                          <p:val>
                                            <p:fltVal val="0.5"/>
                                          </p:val>
                                        </p:tav>
                                        <p:tav tm="100000">
                                          <p:val>
                                            <p:strVal val="#ppt_y"/>
                                          </p:val>
                                        </p:tav>
                                      </p:tavLst>
                                    </p:anim>
                                  </p:childTnLst>
                                </p:cTn>
                              </p:par>
                              <p:par>
                                <p:cTn id="27" presetID="53" presetClass="entr" presetSubtype="528" fill="hold" nodeType="withEffect">
                                  <p:stCondLst>
                                    <p:cond delay="1600"/>
                                  </p:stCondLst>
                                  <p:childTnLst>
                                    <p:set>
                                      <p:cBhvr>
                                        <p:cTn id="28" dur="1" fill="hold">
                                          <p:stCondLst>
                                            <p:cond delay="0"/>
                                          </p:stCondLst>
                                        </p:cTn>
                                        <p:tgtEl>
                                          <p:spTgt spid="3076"/>
                                        </p:tgtEl>
                                        <p:attrNameLst>
                                          <p:attrName>style.visibility</p:attrName>
                                        </p:attrNameLst>
                                      </p:cBhvr>
                                      <p:to>
                                        <p:strVal val="visible"/>
                                      </p:to>
                                    </p:set>
                                    <p:anim calcmode="lin" valueType="num">
                                      <p:cBhvr>
                                        <p:cTn id="29" dur="1000" fill="hold"/>
                                        <p:tgtEl>
                                          <p:spTgt spid="3076"/>
                                        </p:tgtEl>
                                        <p:attrNameLst>
                                          <p:attrName>ppt_w</p:attrName>
                                        </p:attrNameLst>
                                      </p:cBhvr>
                                      <p:tavLst>
                                        <p:tav tm="0">
                                          <p:val>
                                            <p:fltVal val="0"/>
                                          </p:val>
                                        </p:tav>
                                        <p:tav tm="100000">
                                          <p:val>
                                            <p:strVal val="#ppt_w"/>
                                          </p:val>
                                        </p:tav>
                                      </p:tavLst>
                                    </p:anim>
                                    <p:anim calcmode="lin" valueType="num">
                                      <p:cBhvr>
                                        <p:cTn id="30" dur="1000" fill="hold"/>
                                        <p:tgtEl>
                                          <p:spTgt spid="3076"/>
                                        </p:tgtEl>
                                        <p:attrNameLst>
                                          <p:attrName>ppt_h</p:attrName>
                                        </p:attrNameLst>
                                      </p:cBhvr>
                                      <p:tavLst>
                                        <p:tav tm="0">
                                          <p:val>
                                            <p:fltVal val="0"/>
                                          </p:val>
                                        </p:tav>
                                        <p:tav tm="100000">
                                          <p:val>
                                            <p:strVal val="#ppt_h"/>
                                          </p:val>
                                        </p:tav>
                                      </p:tavLst>
                                    </p:anim>
                                    <p:animEffect transition="in" filter="fade">
                                      <p:cBhvr>
                                        <p:cTn id="31" dur="1000"/>
                                        <p:tgtEl>
                                          <p:spTgt spid="3076"/>
                                        </p:tgtEl>
                                      </p:cBhvr>
                                    </p:animEffect>
                                    <p:anim calcmode="lin" valueType="num">
                                      <p:cBhvr>
                                        <p:cTn id="32" dur="1000" fill="hold"/>
                                        <p:tgtEl>
                                          <p:spTgt spid="3076"/>
                                        </p:tgtEl>
                                        <p:attrNameLst>
                                          <p:attrName>ppt_x</p:attrName>
                                        </p:attrNameLst>
                                      </p:cBhvr>
                                      <p:tavLst>
                                        <p:tav tm="0">
                                          <p:val>
                                            <p:fltVal val="0.5"/>
                                          </p:val>
                                        </p:tav>
                                        <p:tav tm="100000">
                                          <p:val>
                                            <p:strVal val="#ppt_x"/>
                                          </p:val>
                                        </p:tav>
                                      </p:tavLst>
                                    </p:anim>
                                    <p:anim calcmode="lin" valueType="num">
                                      <p:cBhvr>
                                        <p:cTn id="33" dur="1000" fill="hold"/>
                                        <p:tgtEl>
                                          <p:spTgt spid="307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0418" y="116632"/>
            <a:ext cx="4939654" cy="824136"/>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uk-UA"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Неогеновий період</a:t>
            </a:r>
            <a:endParaRPr lang="uk-UA"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1026" name="Picture 2" descr="D:\Семенюк Михайло\Проектна робота\Картинки\Кайнозой\Неоген\3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052736"/>
            <a:ext cx="4524375" cy="30956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220072" y="1052736"/>
            <a:ext cx="3672408" cy="3016210"/>
          </a:xfrm>
          <a:prstGeom prst="rect">
            <a:avLst/>
          </a:prstGeom>
          <a:noFill/>
        </p:spPr>
        <p:txBody>
          <a:bodyPr wrap="square" rtlCol="0">
            <a:spAutoFit/>
          </a:bodyPr>
          <a:lstStyle/>
          <a:p>
            <a:r>
              <a:rPr lang="uk-UA" sz="1900" b="1" dirty="0" smtClean="0">
                <a:solidFill>
                  <a:schemeClr val="bg1"/>
                </a:solidFill>
              </a:rPr>
              <a:t>У неогеновому періоді савани починають перетворюватися на болотисті плаунові ліси. Розквіт покритонасінних рослин веде за собою також і появу комах-запилювачів. Виникають перші людиноподібні </a:t>
            </a:r>
            <a:r>
              <a:rPr lang="uk-UA" sz="1900" b="1" dirty="0">
                <a:solidFill>
                  <a:schemeClr val="bg1"/>
                </a:solidFill>
              </a:rPr>
              <a:t>мавпи </a:t>
            </a:r>
            <a:r>
              <a:rPr lang="uk-UA" sz="1900" b="1" dirty="0" smtClean="0">
                <a:solidFill>
                  <a:schemeClr val="bg1"/>
                </a:solidFill>
              </a:rPr>
              <a:t>― дріопітеки та рамапітеки, примітивні представники родини людей (австралопітеки).</a:t>
            </a:r>
            <a:endParaRPr lang="uk-UA" sz="1900" b="1" dirty="0">
              <a:solidFill>
                <a:schemeClr val="bg1"/>
              </a:solidFill>
            </a:endParaRPr>
          </a:p>
        </p:txBody>
      </p:sp>
      <p:pic>
        <p:nvPicPr>
          <p:cNvPr id="1027" name="Picture 3" descr="D:\Семенюк Михайло\Проектна робота\Картинки\Кайнозой\Неоген\52ed203a07f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293096"/>
            <a:ext cx="3626930" cy="23762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27984" y="4293096"/>
            <a:ext cx="4464496" cy="1015663"/>
          </a:xfrm>
          <a:prstGeom prst="rect">
            <a:avLst/>
          </a:prstGeom>
          <a:noFill/>
        </p:spPr>
        <p:txBody>
          <a:bodyPr wrap="square" rtlCol="0">
            <a:spAutoFit/>
          </a:bodyPr>
          <a:lstStyle/>
          <a:p>
            <a:r>
              <a:rPr lang="uk-UA" sz="2000" b="1" dirty="0" smtClean="0">
                <a:solidFill>
                  <a:schemeClr val="bg1"/>
                </a:solidFill>
              </a:rPr>
              <a:t>Саме у неогеновому періоді розпочався перший із чотирьох льодовикових періодів.</a:t>
            </a:r>
            <a:endParaRPr lang="uk-UA" sz="2000" b="1" dirty="0">
              <a:solidFill>
                <a:schemeClr val="bg1"/>
              </a:solidFill>
            </a:endParaRPr>
          </a:p>
        </p:txBody>
      </p:sp>
    </p:spTree>
    <p:extLst>
      <p:ext uri="{BB962C8B-B14F-4D97-AF65-F5344CB8AC3E}">
        <p14:creationId xmlns:p14="http://schemas.microsoft.com/office/powerpoint/2010/main" val="13998828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500"/>
                            </p:stCondLst>
                            <p:childTnLst>
                              <p:par>
                                <p:cTn id="9" presetID="16" presetClass="entr" presetSubtype="21" fill="hold" nodeType="afterEffect">
                                  <p:stCondLst>
                                    <p:cond delay="800"/>
                                  </p:stCondLst>
                                  <p:childTnLst>
                                    <p:set>
                                      <p:cBhvr>
                                        <p:cTn id="10" dur="1" fill="hold">
                                          <p:stCondLst>
                                            <p:cond delay="0"/>
                                          </p:stCondLst>
                                        </p:cTn>
                                        <p:tgtEl>
                                          <p:spTgt spid="1026"/>
                                        </p:tgtEl>
                                        <p:attrNameLst>
                                          <p:attrName>style.visibility</p:attrName>
                                        </p:attrNameLst>
                                      </p:cBhvr>
                                      <p:to>
                                        <p:strVal val="visible"/>
                                      </p:to>
                                    </p:set>
                                    <p:animEffect transition="in" filter="barn(inVertical)">
                                      <p:cBhvr>
                                        <p:cTn id="11" dur="1000"/>
                                        <p:tgtEl>
                                          <p:spTgt spid="1026"/>
                                        </p:tgtEl>
                                      </p:cBhvr>
                                    </p:animEffect>
                                  </p:childTnLst>
                                </p:cTn>
                              </p:par>
                              <p:par>
                                <p:cTn id="12" presetID="16" presetClass="entr" presetSubtype="21" fill="hold" grpId="0" nodeType="withEffect">
                                  <p:stCondLst>
                                    <p:cond delay="80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1000"/>
                                        <p:tgtEl>
                                          <p:spTgt spid="3"/>
                                        </p:tgtEl>
                                      </p:cBhvr>
                                    </p:animEffect>
                                  </p:childTnLst>
                                </p:cTn>
                              </p:par>
                            </p:childTnLst>
                          </p:cTn>
                        </p:par>
                        <p:par>
                          <p:cTn id="15" fill="hold">
                            <p:stCondLst>
                              <p:cond delay="3300"/>
                            </p:stCondLst>
                            <p:childTnLst>
                              <p:par>
                                <p:cTn id="16" presetID="10" presetClass="entr" presetSubtype="0" fill="hold" grpId="0" nodeType="afterEffect">
                                  <p:stCondLst>
                                    <p:cond delay="22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childTnLst>
                          </p:cTn>
                        </p:par>
                        <p:par>
                          <p:cTn id="19" fill="hold">
                            <p:stCondLst>
                              <p:cond delay="6500"/>
                            </p:stCondLst>
                            <p:childTnLst>
                              <p:par>
                                <p:cTn id="20" presetID="53" presetClass="entr" presetSubtype="16" fill="hold" nodeType="afterEffect">
                                  <p:stCondLst>
                                    <p:cond delay="500"/>
                                  </p:stCondLst>
                                  <p:childTnLst>
                                    <p:set>
                                      <p:cBhvr>
                                        <p:cTn id="21" dur="1" fill="hold">
                                          <p:stCondLst>
                                            <p:cond delay="0"/>
                                          </p:stCondLst>
                                        </p:cTn>
                                        <p:tgtEl>
                                          <p:spTgt spid="1027"/>
                                        </p:tgtEl>
                                        <p:attrNameLst>
                                          <p:attrName>style.visibility</p:attrName>
                                        </p:attrNameLst>
                                      </p:cBhvr>
                                      <p:to>
                                        <p:strVal val="visible"/>
                                      </p:to>
                                    </p:set>
                                    <p:anim calcmode="lin" valueType="num">
                                      <p:cBhvr>
                                        <p:cTn id="22" dur="1000" fill="hold"/>
                                        <p:tgtEl>
                                          <p:spTgt spid="1027"/>
                                        </p:tgtEl>
                                        <p:attrNameLst>
                                          <p:attrName>ppt_w</p:attrName>
                                        </p:attrNameLst>
                                      </p:cBhvr>
                                      <p:tavLst>
                                        <p:tav tm="0">
                                          <p:val>
                                            <p:fltVal val="0"/>
                                          </p:val>
                                        </p:tav>
                                        <p:tav tm="100000">
                                          <p:val>
                                            <p:strVal val="#ppt_w"/>
                                          </p:val>
                                        </p:tav>
                                      </p:tavLst>
                                    </p:anim>
                                    <p:anim calcmode="lin" valueType="num">
                                      <p:cBhvr>
                                        <p:cTn id="23" dur="1000" fill="hold"/>
                                        <p:tgtEl>
                                          <p:spTgt spid="1027"/>
                                        </p:tgtEl>
                                        <p:attrNameLst>
                                          <p:attrName>ppt_h</p:attrName>
                                        </p:attrNameLst>
                                      </p:cBhvr>
                                      <p:tavLst>
                                        <p:tav tm="0">
                                          <p:val>
                                            <p:fltVal val="0"/>
                                          </p:val>
                                        </p:tav>
                                        <p:tav tm="100000">
                                          <p:val>
                                            <p:strVal val="#ppt_h"/>
                                          </p:val>
                                        </p:tav>
                                      </p:tavLst>
                                    </p:anim>
                                    <p:animEffect transition="in" filter="fade">
                                      <p:cBhvr>
                                        <p:cTn id="24"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16632"/>
            <a:ext cx="5112568" cy="841248"/>
          </a:xfrm>
        </p:spPr>
        <p:txBody>
          <a:bodyPr/>
          <a:lstStyle/>
          <a:p>
            <a:r>
              <a:rPr lang="uk-UA" cap="none" dirty="0" smtClean="0"/>
              <a:t>Антропогеновий період</a:t>
            </a:r>
            <a:endParaRPr lang="uk-UA" cap="none" dirty="0"/>
          </a:p>
        </p:txBody>
      </p:sp>
      <p:sp>
        <p:nvSpPr>
          <p:cNvPr id="3" name="TextBox 2"/>
          <p:cNvSpPr txBox="1"/>
          <p:nvPr/>
        </p:nvSpPr>
        <p:spPr>
          <a:xfrm>
            <a:off x="467544" y="1124744"/>
            <a:ext cx="8136904" cy="2031325"/>
          </a:xfrm>
          <a:prstGeom prst="rect">
            <a:avLst/>
          </a:prstGeom>
          <a:noFill/>
        </p:spPr>
        <p:txBody>
          <a:bodyPr wrap="square" rtlCol="0">
            <a:spAutoFit/>
          </a:bodyPr>
          <a:lstStyle/>
          <a:p>
            <a:r>
              <a:rPr lang="uk-UA" dirty="0" smtClean="0"/>
              <a:t>Антропогеновий період розпочався 1,8 млн. років тому і продовжується по сьогодні. У антропогені зникають першозвірі. Активно еволюціонують плацентарні та сумчасті звірі. У антропогеновому періоді тричі відбувалося значне зледеніння, відоме як льодовиковий період. У плейстоцені, першій епосі періоду зникають австралопітеки і виникають неандертальці. У голоцені їх замінюють кроманьйонці, один із підвидів яких, відомий як </a:t>
            </a:r>
            <a:r>
              <a:rPr lang="en-US" dirty="0" smtClean="0"/>
              <a:t>Homo sapiens sapiens</a:t>
            </a:r>
            <a:r>
              <a:rPr lang="uk-UA" dirty="0" smtClean="0"/>
              <a:t>, досі править світом.</a:t>
            </a:r>
            <a:endParaRPr lang="uk-UA" dirty="0"/>
          </a:p>
        </p:txBody>
      </p:sp>
      <p:pic>
        <p:nvPicPr>
          <p:cNvPr id="2050" name="Picture 2" descr="D:\Семенюк Михайло\Проектна робота\Картинки\Кайнозой\Антропоген\4l07utv5rj.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1" y="3156069"/>
            <a:ext cx="1728192" cy="167881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Семенюк Михайло\Проектна робота\Картинки\Кайнозой\Антропоген\Pleistotsen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8614" y="3151045"/>
            <a:ext cx="2304256" cy="17137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Семенюк Михайло\Проектна робота\Картинки\Кайнозой\Антропоген\vdZsJzdIAH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982" y="3138580"/>
            <a:ext cx="2473823" cy="345877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Семенюк Михайло\Проектна робота\Картинки\Кайнозой\Антропоген\image007.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429" y="4935130"/>
            <a:ext cx="2161356" cy="18822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Семенюк Михайло\Проектна робота\Картинки\Кайнозой\Антропоген\aurign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58614" y="5002202"/>
            <a:ext cx="2554763" cy="1647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32375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7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700"/>
                            </p:stCondLst>
                            <p:childTnLst>
                              <p:par>
                                <p:cTn id="11" presetID="10" presetClass="entr" presetSubtype="0" fill="hold" grpId="0" nodeType="afterEffect">
                                  <p:stCondLst>
                                    <p:cond delay="8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childTnLst>
                          </p:cTn>
                        </p:par>
                        <p:par>
                          <p:cTn id="14" fill="hold">
                            <p:stCondLst>
                              <p:cond delay="4500"/>
                            </p:stCondLst>
                            <p:childTnLst>
                              <p:par>
                                <p:cTn id="15" presetID="42" presetClass="entr" presetSubtype="0" fill="hold" nodeType="afterEffect">
                                  <p:stCondLst>
                                    <p:cond delay="150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000"/>
                                  </p:stCondLst>
                                  <p:childTnLst>
                                    <p:set>
                                      <p:cBhvr>
                                        <p:cTn id="21" dur="1" fill="hold">
                                          <p:stCondLst>
                                            <p:cond delay="0"/>
                                          </p:stCondLst>
                                        </p:cTn>
                                        <p:tgtEl>
                                          <p:spTgt spid="2051"/>
                                        </p:tgtEl>
                                        <p:attrNameLst>
                                          <p:attrName>style.visibility</p:attrName>
                                        </p:attrNameLst>
                                      </p:cBhvr>
                                      <p:to>
                                        <p:strVal val="visible"/>
                                      </p:to>
                                    </p:set>
                                    <p:animEffect transition="in" filter="fade">
                                      <p:cBhvr>
                                        <p:cTn id="22" dur="1000"/>
                                        <p:tgtEl>
                                          <p:spTgt spid="2051"/>
                                        </p:tgtEl>
                                      </p:cBhvr>
                                    </p:animEffect>
                                    <p:anim calcmode="lin" valueType="num">
                                      <p:cBhvr>
                                        <p:cTn id="23" dur="1000" fill="hold"/>
                                        <p:tgtEl>
                                          <p:spTgt spid="2051"/>
                                        </p:tgtEl>
                                        <p:attrNameLst>
                                          <p:attrName>ppt_x</p:attrName>
                                        </p:attrNameLst>
                                      </p:cBhvr>
                                      <p:tavLst>
                                        <p:tav tm="0">
                                          <p:val>
                                            <p:strVal val="#ppt_x"/>
                                          </p:val>
                                        </p:tav>
                                        <p:tav tm="100000">
                                          <p:val>
                                            <p:strVal val="#ppt_x"/>
                                          </p:val>
                                        </p:tav>
                                      </p:tavLst>
                                    </p:anim>
                                    <p:anim calcmode="lin" valueType="num">
                                      <p:cBhvr>
                                        <p:cTn id="24" dur="1000" fill="hold"/>
                                        <p:tgtEl>
                                          <p:spTgt spid="2051"/>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250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1000"/>
                                        <p:tgtEl>
                                          <p:spTgt spid="2052"/>
                                        </p:tgtEl>
                                      </p:cBhvr>
                                    </p:animEffect>
                                    <p:anim calcmode="lin" valueType="num">
                                      <p:cBhvr>
                                        <p:cTn id="28" dur="1000" fill="hold"/>
                                        <p:tgtEl>
                                          <p:spTgt spid="2052"/>
                                        </p:tgtEl>
                                        <p:attrNameLst>
                                          <p:attrName>ppt_x</p:attrName>
                                        </p:attrNameLst>
                                      </p:cBhvr>
                                      <p:tavLst>
                                        <p:tav tm="0">
                                          <p:val>
                                            <p:strVal val="#ppt_x"/>
                                          </p:val>
                                        </p:tav>
                                        <p:tav tm="100000">
                                          <p:val>
                                            <p:strVal val="#ppt_x"/>
                                          </p:val>
                                        </p:tav>
                                      </p:tavLst>
                                    </p:anim>
                                    <p:anim calcmode="lin" valueType="num">
                                      <p:cBhvr>
                                        <p:cTn id="29" dur="1000" fill="hold"/>
                                        <p:tgtEl>
                                          <p:spTgt spid="205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3000"/>
                                  </p:stCondLst>
                                  <p:childTnLst>
                                    <p:set>
                                      <p:cBhvr>
                                        <p:cTn id="31" dur="1" fill="hold">
                                          <p:stCondLst>
                                            <p:cond delay="0"/>
                                          </p:stCondLst>
                                        </p:cTn>
                                        <p:tgtEl>
                                          <p:spTgt spid="2053"/>
                                        </p:tgtEl>
                                        <p:attrNameLst>
                                          <p:attrName>style.visibility</p:attrName>
                                        </p:attrNameLst>
                                      </p:cBhvr>
                                      <p:to>
                                        <p:strVal val="visible"/>
                                      </p:to>
                                    </p:set>
                                    <p:animEffect transition="in" filter="fade">
                                      <p:cBhvr>
                                        <p:cTn id="32" dur="1000"/>
                                        <p:tgtEl>
                                          <p:spTgt spid="2053"/>
                                        </p:tgtEl>
                                      </p:cBhvr>
                                    </p:animEffect>
                                    <p:anim calcmode="lin" valueType="num">
                                      <p:cBhvr>
                                        <p:cTn id="33" dur="1000" fill="hold"/>
                                        <p:tgtEl>
                                          <p:spTgt spid="2053"/>
                                        </p:tgtEl>
                                        <p:attrNameLst>
                                          <p:attrName>ppt_x</p:attrName>
                                        </p:attrNameLst>
                                      </p:cBhvr>
                                      <p:tavLst>
                                        <p:tav tm="0">
                                          <p:val>
                                            <p:strVal val="#ppt_x"/>
                                          </p:val>
                                        </p:tav>
                                        <p:tav tm="100000">
                                          <p:val>
                                            <p:strVal val="#ppt_x"/>
                                          </p:val>
                                        </p:tav>
                                      </p:tavLst>
                                    </p:anim>
                                    <p:anim calcmode="lin" valueType="num">
                                      <p:cBhvr>
                                        <p:cTn id="34" dur="1000" fill="hold"/>
                                        <p:tgtEl>
                                          <p:spTgt spid="205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3500"/>
                                  </p:stCondLst>
                                  <p:childTnLst>
                                    <p:set>
                                      <p:cBhvr>
                                        <p:cTn id="36" dur="1" fill="hold">
                                          <p:stCondLst>
                                            <p:cond delay="0"/>
                                          </p:stCondLst>
                                        </p:cTn>
                                        <p:tgtEl>
                                          <p:spTgt spid="2054"/>
                                        </p:tgtEl>
                                        <p:attrNameLst>
                                          <p:attrName>style.visibility</p:attrName>
                                        </p:attrNameLst>
                                      </p:cBhvr>
                                      <p:to>
                                        <p:strVal val="visible"/>
                                      </p:to>
                                    </p:set>
                                    <p:animEffect transition="in" filter="fade">
                                      <p:cBhvr>
                                        <p:cTn id="37" dur="1000"/>
                                        <p:tgtEl>
                                          <p:spTgt spid="2054"/>
                                        </p:tgtEl>
                                      </p:cBhvr>
                                    </p:animEffect>
                                    <p:anim calcmode="lin" valueType="num">
                                      <p:cBhvr>
                                        <p:cTn id="38" dur="1000" fill="hold"/>
                                        <p:tgtEl>
                                          <p:spTgt spid="2054"/>
                                        </p:tgtEl>
                                        <p:attrNameLst>
                                          <p:attrName>ppt_x</p:attrName>
                                        </p:attrNameLst>
                                      </p:cBhvr>
                                      <p:tavLst>
                                        <p:tav tm="0">
                                          <p:val>
                                            <p:strVal val="#ppt_x"/>
                                          </p:val>
                                        </p:tav>
                                        <p:tav tm="100000">
                                          <p:val>
                                            <p:strVal val="#ppt_x"/>
                                          </p:val>
                                        </p:tav>
                                      </p:tavLst>
                                    </p:anim>
                                    <p:anim calcmode="lin" valueType="num">
                                      <p:cBhvr>
                                        <p:cTn id="39"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000082"/>
            </a:gs>
            <a:gs pos="30000">
              <a:srgbClr val="66008F"/>
            </a:gs>
            <a:gs pos="64999">
              <a:srgbClr val="BA0066"/>
            </a:gs>
            <a:gs pos="89999">
              <a:srgbClr val="FF0000"/>
            </a:gs>
            <a:gs pos="100000">
              <a:srgbClr val="FF82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686800" cy="841248"/>
          </a:xfrm>
        </p:spPr>
        <p:txBody>
          <a:bodyPr>
            <a:normAutofit/>
          </a:bodyPr>
          <a:lstStyle/>
          <a:p>
            <a:pPr algn="ctr"/>
            <a:r>
              <a:rPr lang="uk-UA" sz="4400" b="1" cap="none"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Сучасність</a:t>
            </a:r>
            <a:endParaRPr lang="uk-UA" sz="4400" b="1"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3074" name="Picture 2" descr="D:\Картинки\255033-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331" y="980728"/>
            <a:ext cx="2821103" cy="187220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Картинки\278779-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984176"/>
            <a:ext cx="1944216" cy="288773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Картинки\280425-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995038"/>
            <a:ext cx="2041313" cy="287687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Картинки\30655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330" y="3140968"/>
            <a:ext cx="2821103" cy="355177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Картинки\412506-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0793" y="4437112"/>
            <a:ext cx="2841432" cy="191777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D:\Картинки\453301-0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6375" y="4610912"/>
            <a:ext cx="2317058" cy="15701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1988840"/>
            <a:ext cx="7416824" cy="2308324"/>
          </a:xfrm>
          <a:prstGeom prst="rect">
            <a:avLst/>
          </a:prstGeom>
          <a:noFill/>
        </p:spPr>
        <p:txBody>
          <a:bodyPr wrap="square" rtlCol="0">
            <a:spAutoFit/>
          </a:bodyPr>
          <a:lstStyle/>
          <a:p>
            <a:pPr algn="just"/>
            <a:r>
              <a:rPr lang="uk-UA" sz="2400" dirty="0" smtClean="0">
                <a:solidFill>
                  <a:srgbClr val="FFC000"/>
                </a:solidFill>
              </a:rPr>
              <a:t>Сучасна цивілізація процвітає. Та чи зможе вона порозумітися із природою? Вирубка лісів, забруднення довкілля, браконьєрство вбивають те, що нас породило. Щодня із лиця Землі через вину людини зникає в загальному до 20 видів організмів. Чи задумається людство над своїми діями?</a:t>
            </a:r>
            <a:endParaRPr lang="uk-UA" sz="2400" dirty="0">
              <a:solidFill>
                <a:srgbClr val="FFC000"/>
              </a:solidFill>
            </a:endParaRPr>
          </a:p>
        </p:txBody>
      </p:sp>
      <p:sp>
        <p:nvSpPr>
          <p:cNvPr id="5" name="TextBox 4"/>
          <p:cNvSpPr txBox="1"/>
          <p:nvPr/>
        </p:nvSpPr>
        <p:spPr>
          <a:xfrm>
            <a:off x="1691680" y="260648"/>
            <a:ext cx="6336704" cy="707886"/>
          </a:xfrm>
          <a:prstGeom prst="rect">
            <a:avLst/>
          </a:prstGeom>
          <a:noFill/>
        </p:spPr>
        <p:txBody>
          <a:bodyPr wrap="square" rtlCol="0">
            <a:spAutoFit/>
          </a:bodyPr>
          <a:lstStyle/>
          <a:p>
            <a:r>
              <a:rPr lang="uk-UA" sz="2000" dirty="0" smtClean="0"/>
              <a:t>Матеріал підготував Семенюк Михайло</a:t>
            </a:r>
          </a:p>
          <a:p>
            <a:r>
              <a:rPr lang="en-US" sz="2000" dirty="0" smtClean="0"/>
              <a:t>E-mail: Visualmaster@spaces.ru</a:t>
            </a:r>
            <a:endParaRPr lang="uk-UA" sz="2000" dirty="0"/>
          </a:p>
        </p:txBody>
      </p:sp>
    </p:spTree>
    <p:extLst>
      <p:ext uri="{BB962C8B-B14F-4D97-AF65-F5344CB8AC3E}">
        <p14:creationId xmlns:p14="http://schemas.microsoft.com/office/powerpoint/2010/main" val="174259437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6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600"/>
                            </p:stCondLst>
                            <p:childTnLst>
                              <p:par>
                                <p:cTn id="11" presetID="42" presetClass="entr" presetSubtype="0" fill="hold" nodeType="afterEffect">
                                  <p:stCondLst>
                                    <p:cond delay="40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1000"/>
                                        <p:tgtEl>
                                          <p:spTgt spid="3074"/>
                                        </p:tgtEl>
                                      </p:cBhvr>
                                    </p:animEffect>
                                    <p:anim calcmode="lin" valueType="num">
                                      <p:cBhvr>
                                        <p:cTn id="14" dur="1000" fill="hold"/>
                                        <p:tgtEl>
                                          <p:spTgt spid="3074"/>
                                        </p:tgtEl>
                                        <p:attrNameLst>
                                          <p:attrName>ppt_x</p:attrName>
                                        </p:attrNameLst>
                                      </p:cBhvr>
                                      <p:tavLst>
                                        <p:tav tm="0">
                                          <p:val>
                                            <p:strVal val="#ppt_x"/>
                                          </p:val>
                                        </p:tav>
                                        <p:tav tm="100000">
                                          <p:val>
                                            <p:strVal val="#ppt_x"/>
                                          </p:val>
                                        </p:tav>
                                      </p:tavLst>
                                    </p:anim>
                                    <p:anim calcmode="lin" valueType="num">
                                      <p:cBhvr>
                                        <p:cTn id="15" dur="1000" fill="hold"/>
                                        <p:tgtEl>
                                          <p:spTgt spid="3074"/>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500"/>
                                  </p:stCondLst>
                                  <p:childTnLst>
                                    <p:set>
                                      <p:cBhvr>
                                        <p:cTn id="18" dur="1" fill="hold">
                                          <p:stCondLst>
                                            <p:cond delay="0"/>
                                          </p:stCondLst>
                                        </p:cTn>
                                        <p:tgtEl>
                                          <p:spTgt spid="3075"/>
                                        </p:tgtEl>
                                        <p:attrNameLst>
                                          <p:attrName>style.visibility</p:attrName>
                                        </p:attrNameLst>
                                      </p:cBhvr>
                                      <p:to>
                                        <p:strVal val="visible"/>
                                      </p:to>
                                    </p:set>
                                    <p:animEffect transition="in" filter="fade">
                                      <p:cBhvr>
                                        <p:cTn id="19" dur="1000"/>
                                        <p:tgtEl>
                                          <p:spTgt spid="3075"/>
                                        </p:tgtEl>
                                      </p:cBhvr>
                                    </p:animEffect>
                                    <p:anim calcmode="lin" valueType="num">
                                      <p:cBhvr>
                                        <p:cTn id="20" dur="1000" fill="hold"/>
                                        <p:tgtEl>
                                          <p:spTgt spid="3075"/>
                                        </p:tgtEl>
                                        <p:attrNameLst>
                                          <p:attrName>ppt_x</p:attrName>
                                        </p:attrNameLst>
                                      </p:cBhvr>
                                      <p:tavLst>
                                        <p:tav tm="0">
                                          <p:val>
                                            <p:strVal val="#ppt_x"/>
                                          </p:val>
                                        </p:tav>
                                        <p:tav tm="100000">
                                          <p:val>
                                            <p:strVal val="#ppt_x"/>
                                          </p:val>
                                        </p:tav>
                                      </p:tavLst>
                                    </p:anim>
                                    <p:anim calcmode="lin" valueType="num">
                                      <p:cBhvr>
                                        <p:cTn id="21" dur="1000" fill="hold"/>
                                        <p:tgtEl>
                                          <p:spTgt spid="3075"/>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42" presetClass="entr" presetSubtype="0" fill="hold" nodeType="afterEffect">
                                  <p:stCondLst>
                                    <p:cond delay="600"/>
                                  </p:stCondLst>
                                  <p:childTnLst>
                                    <p:set>
                                      <p:cBhvr>
                                        <p:cTn id="24" dur="1" fill="hold">
                                          <p:stCondLst>
                                            <p:cond delay="0"/>
                                          </p:stCondLst>
                                        </p:cTn>
                                        <p:tgtEl>
                                          <p:spTgt spid="3077"/>
                                        </p:tgtEl>
                                        <p:attrNameLst>
                                          <p:attrName>style.visibility</p:attrName>
                                        </p:attrNameLst>
                                      </p:cBhvr>
                                      <p:to>
                                        <p:strVal val="visible"/>
                                      </p:to>
                                    </p:set>
                                    <p:animEffect transition="in" filter="fade">
                                      <p:cBhvr>
                                        <p:cTn id="25" dur="1000"/>
                                        <p:tgtEl>
                                          <p:spTgt spid="3077"/>
                                        </p:tgtEl>
                                      </p:cBhvr>
                                    </p:animEffect>
                                    <p:anim calcmode="lin" valueType="num">
                                      <p:cBhvr>
                                        <p:cTn id="26" dur="1000" fill="hold"/>
                                        <p:tgtEl>
                                          <p:spTgt spid="3077"/>
                                        </p:tgtEl>
                                        <p:attrNameLst>
                                          <p:attrName>ppt_x</p:attrName>
                                        </p:attrNameLst>
                                      </p:cBhvr>
                                      <p:tavLst>
                                        <p:tav tm="0">
                                          <p:val>
                                            <p:strVal val="#ppt_x"/>
                                          </p:val>
                                        </p:tav>
                                        <p:tav tm="100000">
                                          <p:val>
                                            <p:strVal val="#ppt_x"/>
                                          </p:val>
                                        </p:tav>
                                      </p:tavLst>
                                    </p:anim>
                                    <p:anim calcmode="lin" valueType="num">
                                      <p:cBhvr>
                                        <p:cTn id="27" dur="1000" fill="hold"/>
                                        <p:tgtEl>
                                          <p:spTgt spid="3077"/>
                                        </p:tgtEl>
                                        <p:attrNameLst>
                                          <p:attrName>ppt_y</p:attrName>
                                        </p:attrNameLst>
                                      </p:cBhvr>
                                      <p:tavLst>
                                        <p:tav tm="0">
                                          <p:val>
                                            <p:strVal val="#ppt_y+.1"/>
                                          </p:val>
                                        </p:tav>
                                        <p:tav tm="100000">
                                          <p:val>
                                            <p:strVal val="#ppt_y"/>
                                          </p:val>
                                        </p:tav>
                                      </p:tavLst>
                                    </p:anim>
                                  </p:childTnLst>
                                </p:cTn>
                              </p:par>
                            </p:childTnLst>
                          </p:cTn>
                        </p:par>
                        <p:par>
                          <p:cTn id="28" fill="hold">
                            <p:stCondLst>
                              <p:cond delay="6100"/>
                            </p:stCondLst>
                            <p:childTnLst>
                              <p:par>
                                <p:cTn id="29" presetID="47" presetClass="exit" presetSubtype="0" fill="hold" nodeType="afterEffect">
                                  <p:stCondLst>
                                    <p:cond delay="600"/>
                                  </p:stCondLst>
                                  <p:childTnLst>
                                    <p:animEffect transition="out" filter="fade">
                                      <p:cBhvr>
                                        <p:cTn id="30" dur="1000"/>
                                        <p:tgtEl>
                                          <p:spTgt spid="3074"/>
                                        </p:tgtEl>
                                      </p:cBhvr>
                                    </p:animEffect>
                                    <p:anim calcmode="lin" valueType="num">
                                      <p:cBhvr>
                                        <p:cTn id="31" dur="1000"/>
                                        <p:tgtEl>
                                          <p:spTgt spid="3074"/>
                                        </p:tgtEl>
                                        <p:attrNameLst>
                                          <p:attrName>ppt_x</p:attrName>
                                        </p:attrNameLst>
                                      </p:cBhvr>
                                      <p:tavLst>
                                        <p:tav tm="0">
                                          <p:val>
                                            <p:strVal val="ppt_x"/>
                                          </p:val>
                                        </p:tav>
                                        <p:tav tm="100000">
                                          <p:val>
                                            <p:strVal val="ppt_x"/>
                                          </p:val>
                                        </p:tav>
                                      </p:tavLst>
                                    </p:anim>
                                    <p:anim calcmode="lin" valueType="num">
                                      <p:cBhvr>
                                        <p:cTn id="32" dur="1000"/>
                                        <p:tgtEl>
                                          <p:spTgt spid="3074"/>
                                        </p:tgtEl>
                                        <p:attrNameLst>
                                          <p:attrName>ppt_y</p:attrName>
                                        </p:attrNameLst>
                                      </p:cBhvr>
                                      <p:tavLst>
                                        <p:tav tm="0">
                                          <p:val>
                                            <p:strVal val="ppt_y"/>
                                          </p:val>
                                        </p:tav>
                                        <p:tav tm="100000">
                                          <p:val>
                                            <p:strVal val="ppt_y-.1"/>
                                          </p:val>
                                        </p:tav>
                                      </p:tavLst>
                                    </p:anim>
                                    <p:set>
                                      <p:cBhvr>
                                        <p:cTn id="33" dur="1" fill="hold">
                                          <p:stCondLst>
                                            <p:cond delay="999"/>
                                          </p:stCondLst>
                                        </p:cTn>
                                        <p:tgtEl>
                                          <p:spTgt spid="3074"/>
                                        </p:tgtEl>
                                        <p:attrNameLst>
                                          <p:attrName>style.visibility</p:attrName>
                                        </p:attrNameLst>
                                      </p:cBhvr>
                                      <p:to>
                                        <p:strVal val="hidden"/>
                                      </p:to>
                                    </p:set>
                                  </p:childTnLst>
                                </p:cTn>
                              </p:par>
                              <p:par>
                                <p:cTn id="34" presetID="42" presetClass="entr" presetSubtype="0" fill="hold" nodeType="withEffect">
                                  <p:stCondLst>
                                    <p:cond delay="600"/>
                                  </p:stCondLst>
                                  <p:childTnLst>
                                    <p:set>
                                      <p:cBhvr>
                                        <p:cTn id="35" dur="1" fill="hold">
                                          <p:stCondLst>
                                            <p:cond delay="0"/>
                                          </p:stCondLst>
                                        </p:cTn>
                                        <p:tgtEl>
                                          <p:spTgt spid="3076"/>
                                        </p:tgtEl>
                                        <p:attrNameLst>
                                          <p:attrName>style.visibility</p:attrName>
                                        </p:attrNameLst>
                                      </p:cBhvr>
                                      <p:to>
                                        <p:strVal val="visible"/>
                                      </p:to>
                                    </p:set>
                                    <p:animEffect transition="in" filter="fade">
                                      <p:cBhvr>
                                        <p:cTn id="36" dur="1000"/>
                                        <p:tgtEl>
                                          <p:spTgt spid="3076"/>
                                        </p:tgtEl>
                                      </p:cBhvr>
                                    </p:animEffect>
                                    <p:anim calcmode="lin" valueType="num">
                                      <p:cBhvr>
                                        <p:cTn id="37" dur="1000" fill="hold"/>
                                        <p:tgtEl>
                                          <p:spTgt spid="3076"/>
                                        </p:tgtEl>
                                        <p:attrNameLst>
                                          <p:attrName>ppt_x</p:attrName>
                                        </p:attrNameLst>
                                      </p:cBhvr>
                                      <p:tavLst>
                                        <p:tav tm="0">
                                          <p:val>
                                            <p:strVal val="#ppt_x"/>
                                          </p:val>
                                        </p:tav>
                                        <p:tav tm="100000">
                                          <p:val>
                                            <p:strVal val="#ppt_x"/>
                                          </p:val>
                                        </p:tav>
                                      </p:tavLst>
                                    </p:anim>
                                    <p:anim calcmode="lin" valueType="num">
                                      <p:cBhvr>
                                        <p:cTn id="38" dur="1000" fill="hold"/>
                                        <p:tgtEl>
                                          <p:spTgt spid="3076"/>
                                        </p:tgtEl>
                                        <p:attrNameLst>
                                          <p:attrName>ppt_y</p:attrName>
                                        </p:attrNameLst>
                                      </p:cBhvr>
                                      <p:tavLst>
                                        <p:tav tm="0">
                                          <p:val>
                                            <p:strVal val="#ppt_y+.1"/>
                                          </p:val>
                                        </p:tav>
                                        <p:tav tm="100000">
                                          <p:val>
                                            <p:strVal val="#ppt_y"/>
                                          </p:val>
                                        </p:tav>
                                      </p:tavLst>
                                    </p:anim>
                                  </p:childTnLst>
                                </p:cTn>
                              </p:par>
                            </p:childTnLst>
                          </p:cTn>
                        </p:par>
                        <p:par>
                          <p:cTn id="39" fill="hold">
                            <p:stCondLst>
                              <p:cond delay="7700"/>
                            </p:stCondLst>
                            <p:childTnLst>
                              <p:par>
                                <p:cTn id="40" presetID="42" presetClass="entr" presetSubtype="0" fill="hold" nodeType="afterEffect">
                                  <p:stCondLst>
                                    <p:cond delay="500"/>
                                  </p:stCondLst>
                                  <p:childTnLst>
                                    <p:set>
                                      <p:cBhvr>
                                        <p:cTn id="41" dur="1" fill="hold">
                                          <p:stCondLst>
                                            <p:cond delay="0"/>
                                          </p:stCondLst>
                                        </p:cTn>
                                        <p:tgtEl>
                                          <p:spTgt spid="3078"/>
                                        </p:tgtEl>
                                        <p:attrNameLst>
                                          <p:attrName>style.visibility</p:attrName>
                                        </p:attrNameLst>
                                      </p:cBhvr>
                                      <p:to>
                                        <p:strVal val="visible"/>
                                      </p:to>
                                    </p:set>
                                    <p:animEffect transition="in" filter="fade">
                                      <p:cBhvr>
                                        <p:cTn id="42" dur="1000"/>
                                        <p:tgtEl>
                                          <p:spTgt spid="3078"/>
                                        </p:tgtEl>
                                      </p:cBhvr>
                                    </p:animEffect>
                                    <p:anim calcmode="lin" valueType="num">
                                      <p:cBhvr>
                                        <p:cTn id="43" dur="1000" fill="hold"/>
                                        <p:tgtEl>
                                          <p:spTgt spid="3078"/>
                                        </p:tgtEl>
                                        <p:attrNameLst>
                                          <p:attrName>ppt_x</p:attrName>
                                        </p:attrNameLst>
                                      </p:cBhvr>
                                      <p:tavLst>
                                        <p:tav tm="0">
                                          <p:val>
                                            <p:strVal val="#ppt_x"/>
                                          </p:val>
                                        </p:tav>
                                        <p:tav tm="100000">
                                          <p:val>
                                            <p:strVal val="#ppt_x"/>
                                          </p:val>
                                        </p:tav>
                                      </p:tavLst>
                                    </p:anim>
                                    <p:anim calcmode="lin" valueType="num">
                                      <p:cBhvr>
                                        <p:cTn id="44" dur="1000" fill="hold"/>
                                        <p:tgtEl>
                                          <p:spTgt spid="3078"/>
                                        </p:tgtEl>
                                        <p:attrNameLst>
                                          <p:attrName>ppt_y</p:attrName>
                                        </p:attrNameLst>
                                      </p:cBhvr>
                                      <p:tavLst>
                                        <p:tav tm="0">
                                          <p:val>
                                            <p:strVal val="#ppt_y+.1"/>
                                          </p:val>
                                        </p:tav>
                                        <p:tav tm="100000">
                                          <p:val>
                                            <p:strVal val="#ppt_y"/>
                                          </p:val>
                                        </p:tav>
                                      </p:tavLst>
                                    </p:anim>
                                  </p:childTnLst>
                                </p:cTn>
                              </p:par>
                            </p:childTnLst>
                          </p:cTn>
                        </p:par>
                        <p:par>
                          <p:cTn id="45" fill="hold">
                            <p:stCondLst>
                              <p:cond delay="9200"/>
                            </p:stCondLst>
                            <p:childTnLst>
                              <p:par>
                                <p:cTn id="46" presetID="47" presetClass="exit" presetSubtype="0" fill="hold" nodeType="afterEffect">
                                  <p:stCondLst>
                                    <p:cond delay="700"/>
                                  </p:stCondLst>
                                  <p:childTnLst>
                                    <p:animEffect transition="out" filter="fade">
                                      <p:cBhvr>
                                        <p:cTn id="47" dur="1000"/>
                                        <p:tgtEl>
                                          <p:spTgt spid="3075"/>
                                        </p:tgtEl>
                                      </p:cBhvr>
                                    </p:animEffect>
                                    <p:anim calcmode="lin" valueType="num">
                                      <p:cBhvr>
                                        <p:cTn id="48" dur="1000"/>
                                        <p:tgtEl>
                                          <p:spTgt spid="3075"/>
                                        </p:tgtEl>
                                        <p:attrNameLst>
                                          <p:attrName>ppt_x</p:attrName>
                                        </p:attrNameLst>
                                      </p:cBhvr>
                                      <p:tavLst>
                                        <p:tav tm="0">
                                          <p:val>
                                            <p:strVal val="ppt_x"/>
                                          </p:val>
                                        </p:tav>
                                        <p:tav tm="100000">
                                          <p:val>
                                            <p:strVal val="ppt_x"/>
                                          </p:val>
                                        </p:tav>
                                      </p:tavLst>
                                    </p:anim>
                                    <p:anim calcmode="lin" valueType="num">
                                      <p:cBhvr>
                                        <p:cTn id="49" dur="1000"/>
                                        <p:tgtEl>
                                          <p:spTgt spid="3075"/>
                                        </p:tgtEl>
                                        <p:attrNameLst>
                                          <p:attrName>ppt_y</p:attrName>
                                        </p:attrNameLst>
                                      </p:cBhvr>
                                      <p:tavLst>
                                        <p:tav tm="0">
                                          <p:val>
                                            <p:strVal val="ppt_y"/>
                                          </p:val>
                                        </p:tav>
                                        <p:tav tm="100000">
                                          <p:val>
                                            <p:strVal val="ppt_y-.1"/>
                                          </p:val>
                                        </p:tav>
                                      </p:tavLst>
                                    </p:anim>
                                    <p:set>
                                      <p:cBhvr>
                                        <p:cTn id="50" dur="1" fill="hold">
                                          <p:stCondLst>
                                            <p:cond delay="999"/>
                                          </p:stCondLst>
                                        </p:cTn>
                                        <p:tgtEl>
                                          <p:spTgt spid="3075"/>
                                        </p:tgtEl>
                                        <p:attrNameLst>
                                          <p:attrName>style.visibility</p:attrName>
                                        </p:attrNameLst>
                                      </p:cBhvr>
                                      <p:to>
                                        <p:strVal val="hidden"/>
                                      </p:to>
                                    </p:set>
                                  </p:childTnLst>
                                </p:cTn>
                              </p:par>
                              <p:par>
                                <p:cTn id="51" presetID="42" presetClass="entr" presetSubtype="0" fill="hold" nodeType="withEffect">
                                  <p:stCondLst>
                                    <p:cond delay="700"/>
                                  </p:stCondLst>
                                  <p:childTnLst>
                                    <p:set>
                                      <p:cBhvr>
                                        <p:cTn id="52" dur="1" fill="hold">
                                          <p:stCondLst>
                                            <p:cond delay="0"/>
                                          </p:stCondLst>
                                        </p:cTn>
                                        <p:tgtEl>
                                          <p:spTgt spid="3079"/>
                                        </p:tgtEl>
                                        <p:attrNameLst>
                                          <p:attrName>style.visibility</p:attrName>
                                        </p:attrNameLst>
                                      </p:cBhvr>
                                      <p:to>
                                        <p:strVal val="visible"/>
                                      </p:to>
                                    </p:set>
                                    <p:animEffect transition="in" filter="fade">
                                      <p:cBhvr>
                                        <p:cTn id="53" dur="1000"/>
                                        <p:tgtEl>
                                          <p:spTgt spid="3079"/>
                                        </p:tgtEl>
                                      </p:cBhvr>
                                    </p:animEffect>
                                    <p:anim calcmode="lin" valueType="num">
                                      <p:cBhvr>
                                        <p:cTn id="54" dur="1000" fill="hold"/>
                                        <p:tgtEl>
                                          <p:spTgt spid="3079"/>
                                        </p:tgtEl>
                                        <p:attrNameLst>
                                          <p:attrName>ppt_x</p:attrName>
                                        </p:attrNameLst>
                                      </p:cBhvr>
                                      <p:tavLst>
                                        <p:tav tm="0">
                                          <p:val>
                                            <p:strVal val="#ppt_x"/>
                                          </p:val>
                                        </p:tav>
                                        <p:tav tm="100000">
                                          <p:val>
                                            <p:strVal val="#ppt_x"/>
                                          </p:val>
                                        </p:tav>
                                      </p:tavLst>
                                    </p:anim>
                                    <p:anim calcmode="lin" valueType="num">
                                      <p:cBhvr>
                                        <p:cTn id="55" dur="1000" fill="hold"/>
                                        <p:tgtEl>
                                          <p:spTgt spid="3079"/>
                                        </p:tgtEl>
                                        <p:attrNameLst>
                                          <p:attrName>ppt_y</p:attrName>
                                        </p:attrNameLst>
                                      </p:cBhvr>
                                      <p:tavLst>
                                        <p:tav tm="0">
                                          <p:val>
                                            <p:strVal val="#ppt_y+.1"/>
                                          </p:val>
                                        </p:tav>
                                        <p:tav tm="100000">
                                          <p:val>
                                            <p:strVal val="#ppt_y"/>
                                          </p:val>
                                        </p:tav>
                                      </p:tavLst>
                                    </p:anim>
                                  </p:childTnLst>
                                </p:cTn>
                              </p:par>
                            </p:childTnLst>
                          </p:cTn>
                        </p:par>
                        <p:par>
                          <p:cTn id="56" fill="hold">
                            <p:stCondLst>
                              <p:cond delay="10900"/>
                            </p:stCondLst>
                            <p:childTnLst>
                              <p:par>
                                <p:cTn id="57" presetID="47" presetClass="exit" presetSubtype="0" fill="hold" nodeType="afterEffect">
                                  <p:stCondLst>
                                    <p:cond delay="600"/>
                                  </p:stCondLst>
                                  <p:childTnLst>
                                    <p:animEffect transition="out" filter="fade">
                                      <p:cBhvr>
                                        <p:cTn id="58" dur="1000"/>
                                        <p:tgtEl>
                                          <p:spTgt spid="3077"/>
                                        </p:tgtEl>
                                      </p:cBhvr>
                                    </p:animEffect>
                                    <p:anim calcmode="lin" valueType="num">
                                      <p:cBhvr>
                                        <p:cTn id="59" dur="1000"/>
                                        <p:tgtEl>
                                          <p:spTgt spid="3077"/>
                                        </p:tgtEl>
                                        <p:attrNameLst>
                                          <p:attrName>ppt_x</p:attrName>
                                        </p:attrNameLst>
                                      </p:cBhvr>
                                      <p:tavLst>
                                        <p:tav tm="0">
                                          <p:val>
                                            <p:strVal val="ppt_x"/>
                                          </p:val>
                                        </p:tav>
                                        <p:tav tm="100000">
                                          <p:val>
                                            <p:strVal val="ppt_x"/>
                                          </p:val>
                                        </p:tav>
                                      </p:tavLst>
                                    </p:anim>
                                    <p:anim calcmode="lin" valueType="num">
                                      <p:cBhvr>
                                        <p:cTn id="60" dur="1000"/>
                                        <p:tgtEl>
                                          <p:spTgt spid="3077"/>
                                        </p:tgtEl>
                                        <p:attrNameLst>
                                          <p:attrName>ppt_y</p:attrName>
                                        </p:attrNameLst>
                                      </p:cBhvr>
                                      <p:tavLst>
                                        <p:tav tm="0">
                                          <p:val>
                                            <p:strVal val="ppt_y"/>
                                          </p:val>
                                        </p:tav>
                                        <p:tav tm="100000">
                                          <p:val>
                                            <p:strVal val="ppt_y-.1"/>
                                          </p:val>
                                        </p:tav>
                                      </p:tavLst>
                                    </p:anim>
                                    <p:set>
                                      <p:cBhvr>
                                        <p:cTn id="61" dur="1" fill="hold">
                                          <p:stCondLst>
                                            <p:cond delay="999"/>
                                          </p:stCondLst>
                                        </p:cTn>
                                        <p:tgtEl>
                                          <p:spTgt spid="3077"/>
                                        </p:tgtEl>
                                        <p:attrNameLst>
                                          <p:attrName>style.visibility</p:attrName>
                                        </p:attrNameLst>
                                      </p:cBhvr>
                                      <p:to>
                                        <p:strVal val="hidden"/>
                                      </p:to>
                                    </p:set>
                                  </p:childTnLst>
                                </p:cTn>
                              </p:par>
                              <p:par>
                                <p:cTn id="62" presetID="47" presetClass="exit" presetSubtype="0" fill="hold" nodeType="withEffect">
                                  <p:stCondLst>
                                    <p:cond delay="600"/>
                                  </p:stCondLst>
                                  <p:childTnLst>
                                    <p:animEffect transition="out" filter="fade">
                                      <p:cBhvr>
                                        <p:cTn id="63" dur="1000"/>
                                        <p:tgtEl>
                                          <p:spTgt spid="3078"/>
                                        </p:tgtEl>
                                      </p:cBhvr>
                                    </p:animEffect>
                                    <p:anim calcmode="lin" valueType="num">
                                      <p:cBhvr>
                                        <p:cTn id="64" dur="1000"/>
                                        <p:tgtEl>
                                          <p:spTgt spid="3078"/>
                                        </p:tgtEl>
                                        <p:attrNameLst>
                                          <p:attrName>ppt_x</p:attrName>
                                        </p:attrNameLst>
                                      </p:cBhvr>
                                      <p:tavLst>
                                        <p:tav tm="0">
                                          <p:val>
                                            <p:strVal val="ppt_x"/>
                                          </p:val>
                                        </p:tav>
                                        <p:tav tm="100000">
                                          <p:val>
                                            <p:strVal val="ppt_x"/>
                                          </p:val>
                                        </p:tav>
                                      </p:tavLst>
                                    </p:anim>
                                    <p:anim calcmode="lin" valueType="num">
                                      <p:cBhvr>
                                        <p:cTn id="65" dur="1000"/>
                                        <p:tgtEl>
                                          <p:spTgt spid="3078"/>
                                        </p:tgtEl>
                                        <p:attrNameLst>
                                          <p:attrName>ppt_y</p:attrName>
                                        </p:attrNameLst>
                                      </p:cBhvr>
                                      <p:tavLst>
                                        <p:tav tm="0">
                                          <p:val>
                                            <p:strVal val="ppt_y"/>
                                          </p:val>
                                        </p:tav>
                                        <p:tav tm="100000">
                                          <p:val>
                                            <p:strVal val="ppt_y-.1"/>
                                          </p:val>
                                        </p:tav>
                                      </p:tavLst>
                                    </p:anim>
                                    <p:set>
                                      <p:cBhvr>
                                        <p:cTn id="66" dur="1" fill="hold">
                                          <p:stCondLst>
                                            <p:cond delay="999"/>
                                          </p:stCondLst>
                                        </p:cTn>
                                        <p:tgtEl>
                                          <p:spTgt spid="3078"/>
                                        </p:tgtEl>
                                        <p:attrNameLst>
                                          <p:attrName>style.visibility</p:attrName>
                                        </p:attrNameLst>
                                      </p:cBhvr>
                                      <p:to>
                                        <p:strVal val="hidden"/>
                                      </p:to>
                                    </p:set>
                                  </p:childTnLst>
                                </p:cTn>
                              </p:par>
                            </p:childTnLst>
                          </p:cTn>
                        </p:par>
                        <p:par>
                          <p:cTn id="67" fill="hold">
                            <p:stCondLst>
                              <p:cond delay="12500"/>
                            </p:stCondLst>
                            <p:childTnLst>
                              <p:par>
                                <p:cTn id="68" presetID="47" presetClass="exit" presetSubtype="0" fill="hold" nodeType="afterEffect">
                                  <p:stCondLst>
                                    <p:cond delay="800"/>
                                  </p:stCondLst>
                                  <p:childTnLst>
                                    <p:animEffect transition="out" filter="fade">
                                      <p:cBhvr>
                                        <p:cTn id="69" dur="1000"/>
                                        <p:tgtEl>
                                          <p:spTgt spid="3076"/>
                                        </p:tgtEl>
                                      </p:cBhvr>
                                    </p:animEffect>
                                    <p:anim calcmode="lin" valueType="num">
                                      <p:cBhvr>
                                        <p:cTn id="70" dur="1000"/>
                                        <p:tgtEl>
                                          <p:spTgt spid="3076"/>
                                        </p:tgtEl>
                                        <p:attrNameLst>
                                          <p:attrName>ppt_x</p:attrName>
                                        </p:attrNameLst>
                                      </p:cBhvr>
                                      <p:tavLst>
                                        <p:tav tm="0">
                                          <p:val>
                                            <p:strVal val="ppt_x"/>
                                          </p:val>
                                        </p:tav>
                                        <p:tav tm="100000">
                                          <p:val>
                                            <p:strVal val="ppt_x"/>
                                          </p:val>
                                        </p:tav>
                                      </p:tavLst>
                                    </p:anim>
                                    <p:anim calcmode="lin" valueType="num">
                                      <p:cBhvr>
                                        <p:cTn id="71" dur="1000"/>
                                        <p:tgtEl>
                                          <p:spTgt spid="3076"/>
                                        </p:tgtEl>
                                        <p:attrNameLst>
                                          <p:attrName>ppt_y</p:attrName>
                                        </p:attrNameLst>
                                      </p:cBhvr>
                                      <p:tavLst>
                                        <p:tav tm="0">
                                          <p:val>
                                            <p:strVal val="ppt_y"/>
                                          </p:val>
                                        </p:tav>
                                        <p:tav tm="100000">
                                          <p:val>
                                            <p:strVal val="ppt_y-.1"/>
                                          </p:val>
                                        </p:tav>
                                      </p:tavLst>
                                    </p:anim>
                                    <p:set>
                                      <p:cBhvr>
                                        <p:cTn id="72" dur="1" fill="hold">
                                          <p:stCondLst>
                                            <p:cond delay="999"/>
                                          </p:stCondLst>
                                        </p:cTn>
                                        <p:tgtEl>
                                          <p:spTgt spid="3076"/>
                                        </p:tgtEl>
                                        <p:attrNameLst>
                                          <p:attrName>style.visibility</p:attrName>
                                        </p:attrNameLst>
                                      </p:cBhvr>
                                      <p:to>
                                        <p:strVal val="hidden"/>
                                      </p:to>
                                    </p:set>
                                  </p:childTnLst>
                                </p:cTn>
                              </p:par>
                              <p:par>
                                <p:cTn id="73" presetID="47" presetClass="exit" presetSubtype="0" fill="hold" nodeType="withEffect">
                                  <p:stCondLst>
                                    <p:cond delay="800"/>
                                  </p:stCondLst>
                                  <p:childTnLst>
                                    <p:animEffect transition="out" filter="fade">
                                      <p:cBhvr>
                                        <p:cTn id="74" dur="1000"/>
                                        <p:tgtEl>
                                          <p:spTgt spid="3079"/>
                                        </p:tgtEl>
                                      </p:cBhvr>
                                    </p:animEffect>
                                    <p:anim calcmode="lin" valueType="num">
                                      <p:cBhvr>
                                        <p:cTn id="75" dur="1000"/>
                                        <p:tgtEl>
                                          <p:spTgt spid="3079"/>
                                        </p:tgtEl>
                                        <p:attrNameLst>
                                          <p:attrName>ppt_x</p:attrName>
                                        </p:attrNameLst>
                                      </p:cBhvr>
                                      <p:tavLst>
                                        <p:tav tm="0">
                                          <p:val>
                                            <p:strVal val="ppt_x"/>
                                          </p:val>
                                        </p:tav>
                                        <p:tav tm="100000">
                                          <p:val>
                                            <p:strVal val="ppt_x"/>
                                          </p:val>
                                        </p:tav>
                                      </p:tavLst>
                                    </p:anim>
                                    <p:anim calcmode="lin" valueType="num">
                                      <p:cBhvr>
                                        <p:cTn id="76" dur="1000"/>
                                        <p:tgtEl>
                                          <p:spTgt spid="3079"/>
                                        </p:tgtEl>
                                        <p:attrNameLst>
                                          <p:attrName>ppt_y</p:attrName>
                                        </p:attrNameLst>
                                      </p:cBhvr>
                                      <p:tavLst>
                                        <p:tav tm="0">
                                          <p:val>
                                            <p:strVal val="ppt_y"/>
                                          </p:val>
                                        </p:tav>
                                        <p:tav tm="100000">
                                          <p:val>
                                            <p:strVal val="ppt_y-.1"/>
                                          </p:val>
                                        </p:tav>
                                      </p:tavLst>
                                    </p:anim>
                                    <p:set>
                                      <p:cBhvr>
                                        <p:cTn id="77" dur="1" fill="hold">
                                          <p:stCondLst>
                                            <p:cond delay="999"/>
                                          </p:stCondLst>
                                        </p:cTn>
                                        <p:tgtEl>
                                          <p:spTgt spid="3079"/>
                                        </p:tgtEl>
                                        <p:attrNameLst>
                                          <p:attrName>style.visibility</p:attrName>
                                        </p:attrNameLst>
                                      </p:cBhvr>
                                      <p:to>
                                        <p:strVal val="hidden"/>
                                      </p:to>
                                    </p:set>
                                  </p:childTnLst>
                                </p:cTn>
                              </p:par>
                            </p:childTnLst>
                          </p:cTn>
                        </p:par>
                        <p:par>
                          <p:cTn id="78" fill="hold">
                            <p:stCondLst>
                              <p:cond delay="14300"/>
                            </p:stCondLst>
                            <p:childTnLst>
                              <p:par>
                                <p:cTn id="79" presetID="16" presetClass="entr" presetSubtype="21" fill="hold" nodeType="afterEffect">
                                  <p:stCondLst>
                                    <p:cond delay="700"/>
                                  </p:stCondLst>
                                  <p:childTnLst>
                                    <p:set>
                                      <p:cBhvr>
                                        <p:cTn id="80" dur="1" fill="hold">
                                          <p:stCondLst>
                                            <p:cond delay="0"/>
                                          </p:stCondLst>
                                        </p:cTn>
                                        <p:tgtEl>
                                          <p:spTgt spid="4">
                                            <p:txEl>
                                              <p:pRg st="0" end="0"/>
                                            </p:txEl>
                                          </p:spTgt>
                                        </p:tgtEl>
                                        <p:attrNameLst>
                                          <p:attrName>style.visibility</p:attrName>
                                        </p:attrNameLst>
                                      </p:cBhvr>
                                      <p:to>
                                        <p:strVal val="visible"/>
                                      </p:to>
                                    </p:set>
                                    <p:animEffect transition="in" filter="barn(inVertical)">
                                      <p:cBhvr>
                                        <p:cTn id="81" dur="1000"/>
                                        <p:tgtEl>
                                          <p:spTgt spid="4">
                                            <p:txEl>
                                              <p:pRg st="0" end="0"/>
                                            </p:txEl>
                                          </p:spTgt>
                                        </p:tgtEl>
                                      </p:cBhvr>
                                    </p:animEffect>
                                  </p:childTnLst>
                                </p:cTn>
                              </p:par>
                            </p:childTnLst>
                          </p:cTn>
                        </p:par>
                        <p:par>
                          <p:cTn id="82" fill="hold">
                            <p:stCondLst>
                              <p:cond delay="16000"/>
                            </p:stCondLst>
                            <p:childTnLst>
                              <p:par>
                                <p:cTn id="83" presetID="42" presetClass="exit" presetSubtype="0" fill="hold" grpId="1" nodeType="afterEffect">
                                  <p:stCondLst>
                                    <p:cond delay="7500"/>
                                  </p:stCondLst>
                                  <p:childTnLst>
                                    <p:animEffect transition="out" filter="fade">
                                      <p:cBhvr>
                                        <p:cTn id="84" dur="1000"/>
                                        <p:tgtEl>
                                          <p:spTgt spid="2"/>
                                        </p:tgtEl>
                                      </p:cBhvr>
                                    </p:animEffect>
                                    <p:anim calcmode="lin" valueType="num">
                                      <p:cBhvr>
                                        <p:cTn id="85" dur="1000"/>
                                        <p:tgtEl>
                                          <p:spTgt spid="2"/>
                                        </p:tgtEl>
                                        <p:attrNameLst>
                                          <p:attrName>ppt_x</p:attrName>
                                        </p:attrNameLst>
                                      </p:cBhvr>
                                      <p:tavLst>
                                        <p:tav tm="0">
                                          <p:val>
                                            <p:strVal val="ppt_x"/>
                                          </p:val>
                                        </p:tav>
                                        <p:tav tm="100000">
                                          <p:val>
                                            <p:strVal val="ppt_x"/>
                                          </p:val>
                                        </p:tav>
                                      </p:tavLst>
                                    </p:anim>
                                    <p:anim calcmode="lin" valueType="num">
                                      <p:cBhvr>
                                        <p:cTn id="86" dur="1000"/>
                                        <p:tgtEl>
                                          <p:spTgt spid="2"/>
                                        </p:tgtEl>
                                        <p:attrNameLst>
                                          <p:attrName>ppt_y</p:attrName>
                                        </p:attrNameLst>
                                      </p:cBhvr>
                                      <p:tavLst>
                                        <p:tav tm="0">
                                          <p:val>
                                            <p:strVal val="ppt_y"/>
                                          </p:val>
                                        </p:tav>
                                        <p:tav tm="100000">
                                          <p:val>
                                            <p:strVal val="ppt_y+.1"/>
                                          </p:val>
                                        </p:tav>
                                      </p:tavLst>
                                    </p:anim>
                                    <p:set>
                                      <p:cBhvr>
                                        <p:cTn id="87" dur="1" fill="hold">
                                          <p:stCondLst>
                                            <p:cond delay="999"/>
                                          </p:stCondLst>
                                        </p:cTn>
                                        <p:tgtEl>
                                          <p:spTgt spid="2"/>
                                        </p:tgtEl>
                                        <p:attrNameLst>
                                          <p:attrName>style.visibility</p:attrName>
                                        </p:attrNameLst>
                                      </p:cBhvr>
                                      <p:to>
                                        <p:strVal val="hidden"/>
                                      </p:to>
                                    </p:set>
                                  </p:childTnLst>
                                </p:cTn>
                              </p:par>
                              <p:par>
                                <p:cTn id="88" presetID="42" presetClass="exit" presetSubtype="0" fill="hold" grpId="0" nodeType="withEffect">
                                  <p:stCondLst>
                                    <p:cond delay="7500"/>
                                  </p:stCondLst>
                                  <p:childTnLst>
                                    <p:animEffect transition="out" filter="fade">
                                      <p:cBhvr>
                                        <p:cTn id="89" dur="1000"/>
                                        <p:tgtEl>
                                          <p:spTgt spid="4">
                                            <p:txEl>
                                              <p:pRg st="0" end="0"/>
                                            </p:txEl>
                                          </p:spTgt>
                                        </p:tgtEl>
                                      </p:cBhvr>
                                    </p:animEffect>
                                    <p:anim calcmode="lin" valueType="num">
                                      <p:cBhvr>
                                        <p:cTn id="90" dur="1000"/>
                                        <p:tgtEl>
                                          <p:spTgt spid="4">
                                            <p:txEl>
                                              <p:pRg st="0" end="0"/>
                                            </p:txEl>
                                          </p:spTgt>
                                        </p:tgtEl>
                                        <p:attrNameLst>
                                          <p:attrName>ppt_x</p:attrName>
                                        </p:attrNameLst>
                                      </p:cBhvr>
                                      <p:tavLst>
                                        <p:tav tm="0">
                                          <p:val>
                                            <p:strVal val="ppt_x"/>
                                          </p:val>
                                        </p:tav>
                                        <p:tav tm="100000">
                                          <p:val>
                                            <p:strVal val="ppt_x"/>
                                          </p:val>
                                        </p:tav>
                                      </p:tavLst>
                                    </p:anim>
                                    <p:anim calcmode="lin" valueType="num">
                                      <p:cBhvr>
                                        <p:cTn id="91" dur="1000"/>
                                        <p:tgtEl>
                                          <p:spTgt spid="4">
                                            <p:txEl>
                                              <p:pRg st="0" end="0"/>
                                            </p:txEl>
                                          </p:spTgt>
                                        </p:tgtEl>
                                        <p:attrNameLst>
                                          <p:attrName>ppt_y</p:attrName>
                                        </p:attrNameLst>
                                      </p:cBhvr>
                                      <p:tavLst>
                                        <p:tav tm="0">
                                          <p:val>
                                            <p:strVal val="ppt_y"/>
                                          </p:val>
                                        </p:tav>
                                        <p:tav tm="100000">
                                          <p:val>
                                            <p:strVal val="ppt_y+.1"/>
                                          </p:val>
                                        </p:tav>
                                      </p:tavLst>
                                    </p:anim>
                                    <p:set>
                                      <p:cBhvr>
                                        <p:cTn id="92" dur="1" fill="hold">
                                          <p:stCondLst>
                                            <p:cond delay="999"/>
                                          </p:stCondLst>
                                        </p:cTn>
                                        <p:tgtEl>
                                          <p:spTgt spid="4">
                                            <p:txEl>
                                              <p:pRg st="0" end="0"/>
                                            </p:txEl>
                                          </p:spTgt>
                                        </p:tgtEl>
                                        <p:attrNameLst>
                                          <p:attrName>style.visibility</p:attrName>
                                        </p:attrNameLst>
                                      </p:cBhvr>
                                      <p:to>
                                        <p:strVal val="hidden"/>
                                      </p:to>
                                    </p:set>
                                  </p:childTnLst>
                                </p:cTn>
                              </p:par>
                            </p:childTnLst>
                          </p:cTn>
                        </p:par>
                        <p:par>
                          <p:cTn id="93" fill="hold">
                            <p:stCondLst>
                              <p:cond delay="24500"/>
                            </p:stCondLst>
                            <p:childTnLst>
                              <p:par>
                                <p:cTn id="94" presetID="28" presetClass="entr" presetSubtype="0" fill="hold" grpId="0" nodeType="afterEffect">
                                  <p:stCondLst>
                                    <p:cond delay="0"/>
                                  </p:stCondLst>
                                  <p:childTnLst>
                                    <p:set>
                                      <p:cBhvr>
                                        <p:cTn id="95" dur="1" fill="hold">
                                          <p:stCondLst>
                                            <p:cond delay="0"/>
                                          </p:stCondLst>
                                        </p:cTn>
                                        <p:tgtEl>
                                          <p:spTgt spid="5"/>
                                        </p:tgtEl>
                                        <p:attrNameLst>
                                          <p:attrName>style.visibility</p:attrName>
                                        </p:attrNameLst>
                                      </p:cBhvr>
                                      <p:to>
                                        <p:strVal val="visible"/>
                                      </p:to>
                                    </p:set>
                                    <p:anim calcmode="lin" valueType="num">
                                      <p:cBhvr>
                                        <p:cTn id="96" dur="7000" fill="hold"/>
                                        <p:tgtEl>
                                          <p:spTgt spid="5"/>
                                        </p:tgtEl>
                                        <p:attrNameLst>
                                          <p:attrName>ppt_x</p:attrName>
                                        </p:attrNameLst>
                                      </p:cBhvr>
                                      <p:tavLst>
                                        <p:tav tm="0">
                                          <p:val>
                                            <p:strVal val="#ppt_x"/>
                                          </p:val>
                                        </p:tav>
                                        <p:tav tm="100000">
                                          <p:val>
                                            <p:strVal val="#ppt_x"/>
                                          </p:val>
                                        </p:tav>
                                      </p:tavLst>
                                    </p:anim>
                                    <p:anim calcmode="lin" valueType="num">
                                      <p:cBhvr>
                                        <p:cTn id="97" dur="7000" fill="hold"/>
                                        <p:tgtEl>
                                          <p:spTgt spid="5"/>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uild="allAtOnce"/>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2431" y="620688"/>
            <a:ext cx="8448495" cy="1714202"/>
          </a:xfrm>
        </p:spPr>
        <p:txBody>
          <a:bodyPr>
            <a:noAutofit/>
          </a:bodyPr>
          <a:lstStyle/>
          <a:p>
            <a:r>
              <a:rPr lang="uk-UA" sz="2800" i="1" dirty="0" smtClean="0">
                <a:solidFill>
                  <a:srgbClr val="FFC000"/>
                </a:solidFill>
              </a:rPr>
              <a:t>Земля… Ця планета стала осередком життя посеред великої пустелі Всесвіту. Як життя почало свій розвиток? Щоб зрозуміти це, загляньмо у сторінки історії розвитку Землі.</a:t>
            </a:r>
            <a:endParaRPr lang="ru-RU" sz="2800" i="1" dirty="0">
              <a:solidFill>
                <a:srgbClr val="FFC000"/>
              </a:solidFill>
            </a:endParaRPr>
          </a:p>
        </p:txBody>
      </p:sp>
      <p:pic>
        <p:nvPicPr>
          <p:cNvPr id="2050" name="Picture 2" descr="D:\Картинки\045820-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36912"/>
            <a:ext cx="4212466" cy="280831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Картинки\412506-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481" y="2636913"/>
            <a:ext cx="4132446" cy="2789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9866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par>
                          <p:cTn id="8" fill="hold">
                            <p:stCondLst>
                              <p:cond delay="2500"/>
                            </p:stCondLst>
                            <p:childTnLst>
                              <p:par>
                                <p:cTn id="9" presetID="42" presetClass="entr" presetSubtype="0" fill="hold" nodeType="afterEffect">
                                  <p:stCondLst>
                                    <p:cond delay="50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1000"/>
                                        <p:tgtEl>
                                          <p:spTgt spid="2050"/>
                                        </p:tgtEl>
                                      </p:cBhvr>
                                    </p:animEffect>
                                    <p:anim calcmode="lin" valueType="num">
                                      <p:cBhvr>
                                        <p:cTn id="12" dur="1000" fill="hold"/>
                                        <p:tgtEl>
                                          <p:spTgt spid="2050"/>
                                        </p:tgtEl>
                                        <p:attrNameLst>
                                          <p:attrName>ppt_x</p:attrName>
                                        </p:attrNameLst>
                                      </p:cBhvr>
                                      <p:tavLst>
                                        <p:tav tm="0">
                                          <p:val>
                                            <p:strVal val="#ppt_x"/>
                                          </p:val>
                                        </p:tav>
                                        <p:tav tm="100000">
                                          <p:val>
                                            <p:strVal val="#ppt_x"/>
                                          </p:val>
                                        </p:tav>
                                      </p:tavLst>
                                    </p:anim>
                                    <p:anim calcmode="lin" valueType="num">
                                      <p:cBhvr>
                                        <p:cTn id="13" dur="1000" fill="hold"/>
                                        <p:tgtEl>
                                          <p:spTgt spid="2050"/>
                                        </p:tgtEl>
                                        <p:attrNameLst>
                                          <p:attrName>ppt_y</p:attrName>
                                        </p:attrNameLst>
                                      </p:cBhvr>
                                      <p:tavLst>
                                        <p:tav tm="0">
                                          <p:val>
                                            <p:strVal val="#ppt_y+.1"/>
                                          </p:val>
                                        </p:tav>
                                        <p:tav tm="100000">
                                          <p:val>
                                            <p:strVal val="#ppt_y"/>
                                          </p:val>
                                        </p:tav>
                                      </p:tavLst>
                                    </p:anim>
                                  </p:childTnLst>
                                </p:cTn>
                              </p:par>
                            </p:childTnLst>
                          </p:cTn>
                        </p:par>
                        <p:par>
                          <p:cTn id="14" fill="hold">
                            <p:stCondLst>
                              <p:cond delay="4000"/>
                            </p:stCondLst>
                            <p:childTnLst>
                              <p:par>
                                <p:cTn id="15" presetID="42" presetClass="entr" presetSubtype="0" fill="hold" nodeType="afterEffect">
                                  <p:stCondLst>
                                    <p:cond delay="40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1000"/>
                                        <p:tgtEl>
                                          <p:spTgt spid="2051"/>
                                        </p:tgtEl>
                                      </p:cBhvr>
                                    </p:animEffect>
                                    <p:anim calcmode="lin" valueType="num">
                                      <p:cBhvr>
                                        <p:cTn id="18" dur="1000" fill="hold"/>
                                        <p:tgtEl>
                                          <p:spTgt spid="2051"/>
                                        </p:tgtEl>
                                        <p:attrNameLst>
                                          <p:attrName>ppt_x</p:attrName>
                                        </p:attrNameLst>
                                      </p:cBhvr>
                                      <p:tavLst>
                                        <p:tav tm="0">
                                          <p:val>
                                            <p:strVal val="#ppt_x"/>
                                          </p:val>
                                        </p:tav>
                                        <p:tav tm="100000">
                                          <p:val>
                                            <p:strVal val="#ppt_x"/>
                                          </p:val>
                                        </p:tav>
                                      </p:tavLst>
                                    </p:anim>
                                    <p:anim calcmode="lin" valueType="num">
                                      <p:cBhvr>
                                        <p:cTn id="19"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332657"/>
            <a:ext cx="8251304" cy="864095"/>
          </a:xfrm>
        </p:spPr>
        <p:txBody>
          <a:bodyPr>
            <a:normAutofit/>
          </a:bodyPr>
          <a:lstStyle/>
          <a:p>
            <a:pPr algn="r"/>
            <a:r>
              <a:rPr lang="uk-UA" dirty="0" smtClean="0"/>
              <a:t>Утворення планети. Перше життя</a:t>
            </a:r>
            <a:endParaRPr lang="ru-RU" dirty="0"/>
          </a:p>
        </p:txBody>
      </p:sp>
      <p:pic>
        <p:nvPicPr>
          <p:cNvPr id="3074" name="Picture 2" descr="D:\Семенюк Михайло\Проектна робота\Картинки\Архей. Протерозой\Докембрій\110104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893" y="1196752"/>
            <a:ext cx="2800940" cy="21007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75856" y="1196752"/>
            <a:ext cx="5040560" cy="1938992"/>
          </a:xfrm>
          <a:prstGeom prst="rect">
            <a:avLst/>
          </a:prstGeom>
          <a:noFill/>
        </p:spPr>
        <p:txBody>
          <a:bodyPr wrap="square" rtlCol="0">
            <a:spAutoFit/>
          </a:bodyPr>
          <a:lstStyle/>
          <a:p>
            <a:pPr algn="just"/>
            <a:r>
              <a:rPr lang="uk-UA" sz="2400" dirty="0" smtClean="0">
                <a:solidFill>
                  <a:srgbClr val="FFFF00"/>
                </a:solidFill>
                <a:latin typeface="Monotype Corsiva" pitchFamily="66" charset="0"/>
              </a:rPr>
              <a:t>Земля утворилася прибл. 15 млрд. тому із газопилової хмари, яка утворилася під дією сили тяжіння. Ця сила була утворена вибуховою хвилею від вибуху супернової.</a:t>
            </a:r>
            <a:endParaRPr lang="ru-RU" sz="2400" dirty="0">
              <a:solidFill>
                <a:srgbClr val="FFFF00"/>
              </a:solidFill>
              <a:latin typeface="Monotype Corsiva" pitchFamily="66" charset="0"/>
            </a:endParaRPr>
          </a:p>
        </p:txBody>
      </p:sp>
      <p:pic>
        <p:nvPicPr>
          <p:cNvPr id="3075" name="Picture 3" descr="D:\Семенюк Михайло\Проектна робота\Картинки\Архей. Протерозой\Докембрій\007-e12839351255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893" y="3717032"/>
            <a:ext cx="2800940" cy="23042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75856" y="3717032"/>
            <a:ext cx="5040560" cy="2308324"/>
          </a:xfrm>
          <a:prstGeom prst="rect">
            <a:avLst/>
          </a:prstGeom>
          <a:noFill/>
        </p:spPr>
        <p:txBody>
          <a:bodyPr wrap="square" rtlCol="0">
            <a:spAutoFit/>
          </a:bodyPr>
          <a:lstStyle/>
          <a:p>
            <a:pPr algn="just"/>
            <a:r>
              <a:rPr lang="uk-UA" sz="2400" dirty="0" smtClean="0">
                <a:solidFill>
                  <a:srgbClr val="FFFF00"/>
                </a:solidFill>
                <a:latin typeface="Monotype Corsiva" pitchFamily="66" charset="0"/>
              </a:rPr>
              <a:t>Сприятливі для життя умови були утворені лише через 10 мільярдів років. Теплі мілкі води морів могли стати тим ідеальним середовищем для утворення білків, а згодом </a:t>
            </a:r>
            <a:r>
              <a:rPr lang="uk-UA" sz="2400" dirty="0" smtClean="0">
                <a:solidFill>
                  <a:srgbClr val="FFFF00"/>
                </a:solidFill>
                <a:latin typeface="Monotype Corsiva"/>
              </a:rPr>
              <a:t>― найпростіших організмів.</a:t>
            </a:r>
            <a:endParaRPr lang="ru-RU" sz="2400" dirty="0">
              <a:solidFill>
                <a:srgbClr val="FFFF00"/>
              </a:solidFill>
              <a:latin typeface="Monotype Corsiva" pitchFamily="66" charset="0"/>
            </a:endParaRPr>
          </a:p>
        </p:txBody>
      </p:sp>
    </p:spTree>
    <p:extLst>
      <p:ext uri="{BB962C8B-B14F-4D97-AF65-F5344CB8AC3E}">
        <p14:creationId xmlns:p14="http://schemas.microsoft.com/office/powerpoint/2010/main" val="72040548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2000"/>
                                        <p:tgtEl>
                                          <p:spTgt spid="2"/>
                                        </p:tgtEl>
                                      </p:cBhvr>
                                    </p:animEffect>
                                  </p:childTnLst>
                                </p:cTn>
                              </p:par>
                            </p:childTnLst>
                          </p:cTn>
                        </p:par>
                        <p:par>
                          <p:cTn id="8" fill="hold">
                            <p:stCondLst>
                              <p:cond delay="2500"/>
                            </p:stCondLst>
                            <p:childTnLst>
                              <p:par>
                                <p:cTn id="9" presetID="22" presetClass="entr" presetSubtype="2" fill="hold" nodeType="afterEffect">
                                  <p:stCondLst>
                                    <p:cond delay="500"/>
                                  </p:stCondLst>
                                  <p:childTnLst>
                                    <p:set>
                                      <p:cBhvr>
                                        <p:cTn id="10" dur="1" fill="hold">
                                          <p:stCondLst>
                                            <p:cond delay="0"/>
                                          </p:stCondLst>
                                        </p:cTn>
                                        <p:tgtEl>
                                          <p:spTgt spid="3074"/>
                                        </p:tgtEl>
                                        <p:attrNameLst>
                                          <p:attrName>style.visibility</p:attrName>
                                        </p:attrNameLst>
                                      </p:cBhvr>
                                      <p:to>
                                        <p:strVal val="visible"/>
                                      </p:to>
                                    </p:set>
                                    <p:animEffect transition="in" filter="wipe(right)">
                                      <p:cBhvr>
                                        <p:cTn id="11" dur="1500"/>
                                        <p:tgtEl>
                                          <p:spTgt spid="3074"/>
                                        </p:tgtEl>
                                      </p:cBhvr>
                                    </p:animEffect>
                                  </p:childTnLst>
                                </p:cTn>
                              </p:par>
                              <p:par>
                                <p:cTn id="12" presetID="22" presetClass="entr" presetSubtype="8" fill="hold" grpId="0" nodeType="withEffect">
                                  <p:stCondLst>
                                    <p:cond delay="50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1500"/>
                                        <p:tgtEl>
                                          <p:spTgt spid="3"/>
                                        </p:tgtEl>
                                      </p:cBhvr>
                                    </p:animEffect>
                                  </p:childTnLst>
                                </p:cTn>
                              </p:par>
                            </p:childTnLst>
                          </p:cTn>
                        </p:par>
                        <p:par>
                          <p:cTn id="15" fill="hold">
                            <p:stCondLst>
                              <p:cond delay="4500"/>
                            </p:stCondLst>
                            <p:childTnLst>
                              <p:par>
                                <p:cTn id="16" presetID="22" presetClass="entr" presetSubtype="2" fill="hold" nodeType="afterEffect">
                                  <p:stCondLst>
                                    <p:cond delay="1500"/>
                                  </p:stCondLst>
                                  <p:childTnLst>
                                    <p:set>
                                      <p:cBhvr>
                                        <p:cTn id="17" dur="1" fill="hold">
                                          <p:stCondLst>
                                            <p:cond delay="0"/>
                                          </p:stCondLst>
                                        </p:cTn>
                                        <p:tgtEl>
                                          <p:spTgt spid="3075"/>
                                        </p:tgtEl>
                                        <p:attrNameLst>
                                          <p:attrName>style.visibility</p:attrName>
                                        </p:attrNameLst>
                                      </p:cBhvr>
                                      <p:to>
                                        <p:strVal val="visible"/>
                                      </p:to>
                                    </p:set>
                                    <p:animEffect transition="in" filter="wipe(right)">
                                      <p:cBhvr>
                                        <p:cTn id="18" dur="1500"/>
                                        <p:tgtEl>
                                          <p:spTgt spid="3075"/>
                                        </p:tgtEl>
                                      </p:cBhvr>
                                    </p:animEffect>
                                  </p:childTnLst>
                                </p:cTn>
                              </p:par>
                              <p:par>
                                <p:cTn id="19" presetID="22" presetClass="entr" presetSubtype="8" fill="hold" grpId="0" nodeType="withEffect">
                                  <p:stCondLst>
                                    <p:cond delay="150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858424"/>
          </a:xfrm>
        </p:spPr>
        <p:txBody>
          <a:bodyPr>
            <a:noAutofit/>
          </a:bodyPr>
          <a:lstStyle/>
          <a:p>
            <a:pPr algn="l"/>
            <a:r>
              <a:rPr lang="uk-UA" sz="2950" dirty="0" smtClean="0">
                <a:solidFill>
                  <a:srgbClr val="002060"/>
                </a:solidFill>
              </a:rPr>
              <a:t>Історія розбиває час існування Землі на періоди:</a:t>
            </a:r>
            <a:endParaRPr lang="ru-RU" sz="2950" dirty="0">
              <a:solidFill>
                <a:srgbClr val="002060"/>
              </a:solidFill>
            </a:endParaRPr>
          </a:p>
        </p:txBody>
      </p:sp>
      <p:sp>
        <p:nvSpPr>
          <p:cNvPr id="3" name="TextBox 2"/>
          <p:cNvSpPr txBox="1"/>
          <p:nvPr/>
        </p:nvSpPr>
        <p:spPr>
          <a:xfrm>
            <a:off x="467544" y="1412776"/>
            <a:ext cx="8208912" cy="4893647"/>
          </a:xfrm>
          <a:prstGeom prst="rect">
            <a:avLst/>
          </a:prstGeom>
          <a:noFill/>
        </p:spPr>
        <p:txBody>
          <a:bodyPr wrap="square" rtlCol="0">
            <a:spAutoFit/>
          </a:bodyPr>
          <a:lstStyle/>
          <a:p>
            <a:pPr marL="285750" indent="-285750">
              <a:buFontTx/>
              <a:buChar char="-"/>
            </a:pPr>
            <a:r>
              <a:rPr lang="uk-UA" sz="2400" i="1" dirty="0" smtClean="0">
                <a:solidFill>
                  <a:srgbClr val="FFFF00"/>
                </a:solidFill>
              </a:rPr>
              <a:t>Докембрійський</a:t>
            </a:r>
          </a:p>
          <a:p>
            <a:pPr marL="285750" indent="-285750">
              <a:buFontTx/>
              <a:buChar char="-"/>
            </a:pPr>
            <a:r>
              <a:rPr lang="uk-UA" sz="2400" i="1" dirty="0" smtClean="0">
                <a:solidFill>
                  <a:srgbClr val="FFFF00"/>
                </a:solidFill>
              </a:rPr>
              <a:t>Кембрійський</a:t>
            </a:r>
          </a:p>
          <a:p>
            <a:pPr marL="285750" indent="-285750">
              <a:buFontTx/>
              <a:buChar char="-"/>
            </a:pPr>
            <a:r>
              <a:rPr lang="uk-UA" sz="2400" i="1" dirty="0" smtClean="0">
                <a:solidFill>
                  <a:srgbClr val="FFFF00"/>
                </a:solidFill>
              </a:rPr>
              <a:t>Ордовицький</a:t>
            </a:r>
          </a:p>
          <a:p>
            <a:pPr marL="285750" indent="-285750">
              <a:buFontTx/>
              <a:buChar char="-"/>
            </a:pPr>
            <a:r>
              <a:rPr lang="uk-UA" sz="2400" i="1" dirty="0" smtClean="0">
                <a:solidFill>
                  <a:srgbClr val="FFFF00"/>
                </a:solidFill>
              </a:rPr>
              <a:t>Силурійський</a:t>
            </a:r>
          </a:p>
          <a:p>
            <a:pPr marL="285750" indent="-285750">
              <a:buFontTx/>
              <a:buChar char="-"/>
            </a:pPr>
            <a:r>
              <a:rPr lang="uk-UA" sz="2400" i="1" dirty="0" smtClean="0">
                <a:solidFill>
                  <a:srgbClr val="FFFF00"/>
                </a:solidFill>
              </a:rPr>
              <a:t>Девонський</a:t>
            </a:r>
          </a:p>
          <a:p>
            <a:pPr marL="285750" indent="-285750">
              <a:buFontTx/>
              <a:buChar char="-"/>
            </a:pPr>
            <a:r>
              <a:rPr lang="uk-UA" sz="2400" i="1" dirty="0" smtClean="0">
                <a:solidFill>
                  <a:srgbClr val="FFFF00"/>
                </a:solidFill>
              </a:rPr>
              <a:t>Кам’яновугільний</a:t>
            </a:r>
          </a:p>
          <a:p>
            <a:pPr marL="285750" indent="-285750">
              <a:buFontTx/>
              <a:buChar char="-"/>
            </a:pPr>
            <a:r>
              <a:rPr lang="uk-UA" sz="2400" i="1" dirty="0" smtClean="0">
                <a:solidFill>
                  <a:srgbClr val="FFFF00"/>
                </a:solidFill>
              </a:rPr>
              <a:t>Пермський</a:t>
            </a:r>
          </a:p>
          <a:p>
            <a:pPr marL="285750" indent="-285750">
              <a:buFontTx/>
              <a:buChar char="-"/>
            </a:pPr>
            <a:r>
              <a:rPr lang="uk-UA" sz="2400" i="1" dirty="0" smtClean="0">
                <a:solidFill>
                  <a:srgbClr val="FFFF00"/>
                </a:solidFill>
              </a:rPr>
              <a:t>Тріасовий</a:t>
            </a:r>
          </a:p>
          <a:p>
            <a:pPr marL="285750" indent="-285750">
              <a:buFontTx/>
              <a:buChar char="-"/>
            </a:pPr>
            <a:r>
              <a:rPr lang="uk-UA" sz="2400" i="1" dirty="0" smtClean="0">
                <a:solidFill>
                  <a:srgbClr val="FFFF00"/>
                </a:solidFill>
              </a:rPr>
              <a:t>Юрський</a:t>
            </a:r>
          </a:p>
          <a:p>
            <a:pPr marL="285750" indent="-285750">
              <a:buFontTx/>
              <a:buChar char="-"/>
            </a:pPr>
            <a:r>
              <a:rPr lang="uk-UA" sz="2400" i="1" dirty="0" smtClean="0">
                <a:solidFill>
                  <a:srgbClr val="FFFF00"/>
                </a:solidFill>
              </a:rPr>
              <a:t>Крейдяний</a:t>
            </a:r>
          </a:p>
          <a:p>
            <a:pPr marL="285750" indent="-285750">
              <a:buFontTx/>
              <a:buChar char="-"/>
            </a:pPr>
            <a:r>
              <a:rPr lang="uk-UA" sz="2400" i="1" dirty="0" smtClean="0">
                <a:solidFill>
                  <a:srgbClr val="FFFF00"/>
                </a:solidFill>
              </a:rPr>
              <a:t>Палеогеновий</a:t>
            </a:r>
          </a:p>
          <a:p>
            <a:pPr marL="285750" indent="-285750">
              <a:buFontTx/>
              <a:buChar char="-"/>
            </a:pPr>
            <a:r>
              <a:rPr lang="uk-UA" sz="2400" i="1" dirty="0" smtClean="0">
                <a:solidFill>
                  <a:srgbClr val="FFFF00"/>
                </a:solidFill>
              </a:rPr>
              <a:t>Неогеновий</a:t>
            </a:r>
          </a:p>
          <a:p>
            <a:pPr marL="285750" indent="-285750">
              <a:buFontTx/>
              <a:buChar char="-"/>
            </a:pPr>
            <a:r>
              <a:rPr lang="uk-UA" sz="2400" i="1" dirty="0" smtClean="0">
                <a:solidFill>
                  <a:srgbClr val="FFFF00"/>
                </a:solidFill>
              </a:rPr>
              <a:t>Антропогеновий</a:t>
            </a:r>
            <a:endParaRPr lang="ru-RU" sz="2400" i="1" dirty="0">
              <a:solidFill>
                <a:srgbClr val="FFFF00"/>
              </a:solidFill>
            </a:endParaRPr>
          </a:p>
        </p:txBody>
      </p:sp>
    </p:spTree>
    <p:extLst>
      <p:ext uri="{BB962C8B-B14F-4D97-AF65-F5344CB8AC3E}">
        <p14:creationId xmlns:p14="http://schemas.microsoft.com/office/powerpoint/2010/main" val="8306048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70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par>
                          <p:cTn id="8" fill="hold">
                            <p:stCondLst>
                              <p:cond delay="2700"/>
                            </p:stCondLst>
                            <p:childTnLst>
                              <p:par>
                                <p:cTn id="9" presetID="10" presetClass="entr" presetSubtype="0"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27584" y="188640"/>
            <a:ext cx="6552728" cy="864096"/>
          </a:xfrm>
        </p:spPr>
        <p:txBody>
          <a:bodyPr/>
          <a:lstStyle/>
          <a:p>
            <a:r>
              <a:rPr lang="uk-UA" sz="4400" cap="none" dirty="0" smtClean="0">
                <a:latin typeface="Monotype Corsiva" pitchFamily="66" charset="0"/>
              </a:rPr>
              <a:t>Світ кембрійського періоду</a:t>
            </a:r>
            <a:endParaRPr lang="ru-RU" sz="4400" cap="none" dirty="0">
              <a:latin typeface="Monotype Corsiva" pitchFamily="66" charset="0"/>
            </a:endParaRPr>
          </a:p>
        </p:txBody>
      </p:sp>
      <p:pic>
        <p:nvPicPr>
          <p:cNvPr id="4098" name="Picture 2" descr="D:\Семенюк Михайло\Проектна робота\Картинки\Палеозой\Кембрій\kembry-period-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3" y="1351201"/>
            <a:ext cx="2664295" cy="19875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51920" y="1351201"/>
            <a:ext cx="4752528" cy="1938992"/>
          </a:xfrm>
          <a:prstGeom prst="rect">
            <a:avLst/>
          </a:prstGeom>
          <a:noFill/>
        </p:spPr>
        <p:txBody>
          <a:bodyPr wrap="square" rtlCol="0">
            <a:spAutoFit/>
          </a:bodyPr>
          <a:lstStyle/>
          <a:p>
            <a:r>
              <a:rPr lang="uk-UA" sz="2000" dirty="0" smtClean="0">
                <a:solidFill>
                  <a:srgbClr val="FFFF00"/>
                </a:solidFill>
              </a:rPr>
              <a:t>Світ кембрію був представлений виключно водними організмами, адже в той час повітря ще було ненасичене киснем. Крім того, ще не було озонового екрану, а, отже, виникав ризик загинути від шкідливого ультрафіолету.</a:t>
            </a:r>
            <a:endParaRPr lang="ru-RU" sz="2000" dirty="0">
              <a:solidFill>
                <a:srgbClr val="FFFF00"/>
              </a:solidFill>
            </a:endParaRPr>
          </a:p>
        </p:txBody>
      </p:sp>
      <p:pic>
        <p:nvPicPr>
          <p:cNvPr id="4099" name="Picture 3" descr="D:\Семенюк Михайло\Проектна робота\Картинки\Палеозой\Кембрій\13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3" y="3573016"/>
            <a:ext cx="3132933" cy="23496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283968" y="3573016"/>
            <a:ext cx="4320480" cy="1631216"/>
          </a:xfrm>
          <a:prstGeom prst="rect">
            <a:avLst/>
          </a:prstGeom>
          <a:noFill/>
        </p:spPr>
        <p:txBody>
          <a:bodyPr wrap="square" rtlCol="0">
            <a:spAutoFit/>
          </a:bodyPr>
          <a:lstStyle/>
          <a:p>
            <a:r>
              <a:rPr lang="uk-UA" sz="2000" dirty="0" smtClean="0">
                <a:solidFill>
                  <a:srgbClr val="FFFF00"/>
                </a:solidFill>
              </a:rPr>
              <a:t>У кембрій виникли майже усі види сучасних організмів, зокрема кишковопорожнинні, двобічносиметричні сегментовані тварини та зелені водорості.</a:t>
            </a:r>
            <a:endParaRPr lang="ru-RU" sz="2000" dirty="0">
              <a:solidFill>
                <a:srgbClr val="FFFF00"/>
              </a:solidFill>
            </a:endParaRPr>
          </a:p>
        </p:txBody>
      </p:sp>
    </p:spTree>
    <p:extLst>
      <p:ext uri="{BB962C8B-B14F-4D97-AF65-F5344CB8AC3E}">
        <p14:creationId xmlns:p14="http://schemas.microsoft.com/office/powerpoint/2010/main" val="3098509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53" presetClass="entr" presetSubtype="16" fill="hold" nodeType="afterEffect">
                                  <p:stCondLst>
                                    <p:cond delay="60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1000" fill="hold"/>
                                        <p:tgtEl>
                                          <p:spTgt spid="4098"/>
                                        </p:tgtEl>
                                        <p:attrNameLst>
                                          <p:attrName>ppt_w</p:attrName>
                                        </p:attrNameLst>
                                      </p:cBhvr>
                                      <p:tavLst>
                                        <p:tav tm="0">
                                          <p:val>
                                            <p:fltVal val="0"/>
                                          </p:val>
                                        </p:tav>
                                        <p:tav tm="100000">
                                          <p:val>
                                            <p:strVal val="#ppt_w"/>
                                          </p:val>
                                        </p:tav>
                                      </p:tavLst>
                                    </p:anim>
                                    <p:anim calcmode="lin" valueType="num">
                                      <p:cBhvr>
                                        <p:cTn id="14" dur="1000" fill="hold"/>
                                        <p:tgtEl>
                                          <p:spTgt spid="4098"/>
                                        </p:tgtEl>
                                        <p:attrNameLst>
                                          <p:attrName>ppt_h</p:attrName>
                                        </p:attrNameLst>
                                      </p:cBhvr>
                                      <p:tavLst>
                                        <p:tav tm="0">
                                          <p:val>
                                            <p:fltVal val="0"/>
                                          </p:val>
                                        </p:tav>
                                        <p:tav tm="100000">
                                          <p:val>
                                            <p:strVal val="#ppt_h"/>
                                          </p:val>
                                        </p:tav>
                                      </p:tavLst>
                                    </p:anim>
                                    <p:animEffect transition="in" filter="fade">
                                      <p:cBhvr>
                                        <p:cTn id="15" dur="1000"/>
                                        <p:tgtEl>
                                          <p:spTgt spid="4098"/>
                                        </p:tgtEl>
                                      </p:cBhvr>
                                    </p:animEffect>
                                  </p:childTnLst>
                                </p:cTn>
                              </p:par>
                            </p:childTnLst>
                          </p:cTn>
                        </p:par>
                        <p:par>
                          <p:cTn id="16" fill="hold">
                            <p:stCondLst>
                              <p:cond delay="3100"/>
                            </p:stCondLst>
                            <p:childTnLst>
                              <p:par>
                                <p:cTn id="17" presetID="22" presetClass="entr" presetSubtype="8" fill="hold" grpId="0" nodeType="afterEffect">
                                  <p:stCondLst>
                                    <p:cond delay="7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1300"/>
                                        <p:tgtEl>
                                          <p:spTgt spid="4"/>
                                        </p:tgtEl>
                                      </p:cBhvr>
                                    </p:animEffect>
                                  </p:childTnLst>
                                </p:cTn>
                              </p:par>
                            </p:childTnLst>
                          </p:cTn>
                        </p:par>
                        <p:par>
                          <p:cTn id="20" fill="hold">
                            <p:stCondLst>
                              <p:cond delay="5100"/>
                            </p:stCondLst>
                            <p:childTnLst>
                              <p:par>
                                <p:cTn id="21" presetID="16" presetClass="entr" presetSubtype="37" fill="hold" nodeType="afterEffect">
                                  <p:stCondLst>
                                    <p:cond delay="1400"/>
                                  </p:stCondLst>
                                  <p:childTnLst>
                                    <p:set>
                                      <p:cBhvr>
                                        <p:cTn id="22" dur="1" fill="hold">
                                          <p:stCondLst>
                                            <p:cond delay="0"/>
                                          </p:stCondLst>
                                        </p:cTn>
                                        <p:tgtEl>
                                          <p:spTgt spid="4099"/>
                                        </p:tgtEl>
                                        <p:attrNameLst>
                                          <p:attrName>style.visibility</p:attrName>
                                        </p:attrNameLst>
                                      </p:cBhvr>
                                      <p:to>
                                        <p:strVal val="visible"/>
                                      </p:to>
                                    </p:set>
                                    <p:animEffect transition="in" filter="barn(outVertical)">
                                      <p:cBhvr>
                                        <p:cTn id="23" dur="1000"/>
                                        <p:tgtEl>
                                          <p:spTgt spid="4099"/>
                                        </p:tgtEl>
                                      </p:cBhvr>
                                    </p:animEffect>
                                  </p:childTnLst>
                                </p:cTn>
                              </p:par>
                            </p:childTnLst>
                          </p:cTn>
                        </p:par>
                        <p:par>
                          <p:cTn id="24" fill="hold">
                            <p:stCondLst>
                              <p:cond delay="7500"/>
                            </p:stCondLst>
                            <p:childTnLst>
                              <p:par>
                                <p:cTn id="25" presetID="42" presetClass="entr" presetSubtype="0" fill="hold" grpId="0" nodeType="afterEffect">
                                  <p:stCondLst>
                                    <p:cond delay="50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1000"/>
                                        <p:tgtEl>
                                          <p:spTgt spid="5">
                                            <p:txEl>
                                              <p:pRg st="0" end="0"/>
                                            </p:txEl>
                                          </p:spTgt>
                                        </p:tgtEl>
                                      </p:cBhvr>
                                    </p:animEffect>
                                    <p:anim calcmode="lin" valueType="num">
                                      <p:cBhvr>
                                        <p:cTn id="2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000000"/>
            </a:gs>
            <a:gs pos="20000">
              <a:srgbClr val="000040"/>
            </a:gs>
            <a:gs pos="50000">
              <a:srgbClr val="400040"/>
            </a:gs>
            <a:gs pos="75000">
              <a:srgbClr val="8F0040"/>
            </a:gs>
            <a:gs pos="89999">
              <a:srgbClr val="F27300"/>
            </a:gs>
            <a:gs pos="100000">
              <a:srgbClr val="FFBF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Прямоугольник 2"/>
          <p:cNvSpPr/>
          <p:nvPr/>
        </p:nvSpPr>
        <p:spPr>
          <a:xfrm>
            <a:off x="251520" y="188640"/>
            <a:ext cx="6603283" cy="923330"/>
          </a:xfrm>
          <a:prstGeom prst="rect">
            <a:avLst/>
          </a:prstGeom>
          <a:noFill/>
        </p:spPr>
        <p:txBody>
          <a:bodyPr wrap="none" lIns="91440" tIns="45720" rIns="91440" bIns="45720">
            <a:spAutoFit/>
          </a:bodyPr>
          <a:lstStyle/>
          <a:p>
            <a:pPr algn="ctr"/>
            <a:r>
              <a:rPr lang="uk-UA"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Ордовицький період</a:t>
            </a:r>
            <a:endParaRPr lang="ru-RU"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5122" name="Picture 2" descr="D:\Семенюк Михайло\Проектна робота\Картинки\Палеозой\Ордовік\488-444-85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25302"/>
            <a:ext cx="3312368" cy="21282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67944" y="1225302"/>
            <a:ext cx="4536504" cy="1323439"/>
          </a:xfrm>
          <a:prstGeom prst="rect">
            <a:avLst/>
          </a:prstGeom>
          <a:noFill/>
        </p:spPr>
        <p:txBody>
          <a:bodyPr wrap="square" rtlCol="0">
            <a:spAutoFit/>
          </a:bodyPr>
          <a:lstStyle/>
          <a:p>
            <a:r>
              <a:rPr lang="uk-UA" sz="2000" dirty="0" smtClean="0">
                <a:solidFill>
                  <a:srgbClr val="00B0F0"/>
                </a:solidFill>
              </a:rPr>
              <a:t>Розквіт морського життя. Виникли головоногі молюски, коралові поліпи, червоні водорості, а також безщелепні </a:t>
            </a:r>
            <a:r>
              <a:rPr lang="uk-UA" sz="2000" dirty="0">
                <a:solidFill>
                  <a:srgbClr val="00B0F0"/>
                </a:solidFill>
              </a:rPr>
              <a:t>хордові </a:t>
            </a:r>
            <a:r>
              <a:rPr lang="uk-UA" sz="2000" dirty="0" smtClean="0">
                <a:solidFill>
                  <a:srgbClr val="00B0F0"/>
                </a:solidFill>
              </a:rPr>
              <a:t>― щиткові.</a:t>
            </a:r>
            <a:endParaRPr lang="ru-RU" sz="2000" dirty="0">
              <a:solidFill>
                <a:srgbClr val="00B0F0"/>
              </a:solidFill>
            </a:endParaRPr>
          </a:p>
        </p:txBody>
      </p:sp>
      <p:pic>
        <p:nvPicPr>
          <p:cNvPr id="5123" name="Picture 3" descr="D:\Семенюк Михайло\Проектна робота\Картинки\Палеозой\Кембрій\3044393597_7fcba70641_z.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573016"/>
            <a:ext cx="3312368" cy="28651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67944" y="3573016"/>
            <a:ext cx="4536504" cy="1323439"/>
          </a:xfrm>
          <a:prstGeom prst="rect">
            <a:avLst/>
          </a:prstGeom>
          <a:noFill/>
        </p:spPr>
        <p:txBody>
          <a:bodyPr wrap="square" rtlCol="0">
            <a:spAutoFit/>
          </a:bodyPr>
          <a:lstStyle/>
          <a:p>
            <a:r>
              <a:rPr lang="uk-UA" sz="2000" dirty="0" smtClean="0">
                <a:solidFill>
                  <a:srgbClr val="00B0F0"/>
                </a:solidFill>
              </a:rPr>
              <a:t>Так званою «візитівкою» для ордовицького періоду стало </a:t>
            </a:r>
            <a:r>
              <a:rPr lang="uk-UA" sz="2000" dirty="0">
                <a:solidFill>
                  <a:srgbClr val="00B0F0"/>
                </a:solidFill>
              </a:rPr>
              <a:t>виникнення трилобітів </a:t>
            </a:r>
            <a:r>
              <a:rPr lang="uk-UA" sz="2000" dirty="0" smtClean="0">
                <a:solidFill>
                  <a:srgbClr val="00B0F0"/>
                </a:solidFill>
              </a:rPr>
              <a:t>― одних із перших членистоногих.</a:t>
            </a:r>
            <a:endParaRPr lang="ru-RU" sz="2000" dirty="0">
              <a:solidFill>
                <a:srgbClr val="00B0F0"/>
              </a:solidFill>
            </a:endParaRPr>
          </a:p>
        </p:txBody>
      </p:sp>
    </p:spTree>
    <p:extLst>
      <p:ext uri="{BB962C8B-B14F-4D97-AF65-F5344CB8AC3E}">
        <p14:creationId xmlns:p14="http://schemas.microsoft.com/office/powerpoint/2010/main" val="2255380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diamond(out)">
                                      <p:cBhvr>
                                        <p:cTn id="7" dur="2000"/>
                                        <p:tgtEl>
                                          <p:spTgt spid="3"/>
                                        </p:tgtEl>
                                      </p:cBhvr>
                                    </p:animEffect>
                                  </p:childTnLst>
                                </p:cTn>
                              </p:par>
                            </p:childTnLst>
                          </p:cTn>
                        </p:par>
                        <p:par>
                          <p:cTn id="8" fill="hold">
                            <p:stCondLst>
                              <p:cond delay="3000"/>
                            </p:stCondLst>
                            <p:childTnLst>
                              <p:par>
                                <p:cTn id="9" presetID="53" presetClass="entr" presetSubtype="16" fill="hold" nodeType="afterEffect">
                                  <p:stCondLst>
                                    <p:cond delay="600"/>
                                  </p:stCondLst>
                                  <p:childTnLst>
                                    <p:set>
                                      <p:cBhvr>
                                        <p:cTn id="10" dur="1" fill="hold">
                                          <p:stCondLst>
                                            <p:cond delay="0"/>
                                          </p:stCondLst>
                                        </p:cTn>
                                        <p:tgtEl>
                                          <p:spTgt spid="5122"/>
                                        </p:tgtEl>
                                        <p:attrNameLst>
                                          <p:attrName>style.visibility</p:attrName>
                                        </p:attrNameLst>
                                      </p:cBhvr>
                                      <p:to>
                                        <p:strVal val="visible"/>
                                      </p:to>
                                    </p:set>
                                    <p:anim calcmode="lin" valueType="num">
                                      <p:cBhvr>
                                        <p:cTn id="11" dur="1000" fill="hold"/>
                                        <p:tgtEl>
                                          <p:spTgt spid="5122"/>
                                        </p:tgtEl>
                                        <p:attrNameLst>
                                          <p:attrName>ppt_w</p:attrName>
                                        </p:attrNameLst>
                                      </p:cBhvr>
                                      <p:tavLst>
                                        <p:tav tm="0">
                                          <p:val>
                                            <p:fltVal val="0"/>
                                          </p:val>
                                        </p:tav>
                                        <p:tav tm="100000">
                                          <p:val>
                                            <p:strVal val="#ppt_w"/>
                                          </p:val>
                                        </p:tav>
                                      </p:tavLst>
                                    </p:anim>
                                    <p:anim calcmode="lin" valueType="num">
                                      <p:cBhvr>
                                        <p:cTn id="12" dur="1000" fill="hold"/>
                                        <p:tgtEl>
                                          <p:spTgt spid="5122"/>
                                        </p:tgtEl>
                                        <p:attrNameLst>
                                          <p:attrName>ppt_h</p:attrName>
                                        </p:attrNameLst>
                                      </p:cBhvr>
                                      <p:tavLst>
                                        <p:tav tm="0">
                                          <p:val>
                                            <p:fltVal val="0"/>
                                          </p:val>
                                        </p:tav>
                                        <p:tav tm="100000">
                                          <p:val>
                                            <p:strVal val="#ppt_h"/>
                                          </p:val>
                                        </p:tav>
                                      </p:tavLst>
                                    </p:anim>
                                    <p:animEffect transition="in" filter="fade">
                                      <p:cBhvr>
                                        <p:cTn id="13" dur="1000"/>
                                        <p:tgtEl>
                                          <p:spTgt spid="5122"/>
                                        </p:tgtEl>
                                      </p:cBhvr>
                                    </p:animEffect>
                                  </p:childTnLst>
                                </p:cTn>
                              </p:par>
                            </p:childTnLst>
                          </p:cTn>
                        </p:par>
                        <p:par>
                          <p:cTn id="14" fill="hold">
                            <p:stCondLst>
                              <p:cond delay="4600"/>
                            </p:stCondLst>
                            <p:childTnLst>
                              <p:par>
                                <p:cTn id="15" presetID="16" presetClass="entr" presetSubtype="37" fill="hold" grpId="0" nodeType="afterEffect">
                                  <p:stCondLst>
                                    <p:cond delay="700"/>
                                  </p:stCondLst>
                                  <p:childTnLst>
                                    <p:set>
                                      <p:cBhvr>
                                        <p:cTn id="16" dur="1" fill="hold">
                                          <p:stCondLst>
                                            <p:cond delay="0"/>
                                          </p:stCondLst>
                                        </p:cTn>
                                        <p:tgtEl>
                                          <p:spTgt spid="4"/>
                                        </p:tgtEl>
                                        <p:attrNameLst>
                                          <p:attrName>style.visibility</p:attrName>
                                        </p:attrNameLst>
                                      </p:cBhvr>
                                      <p:to>
                                        <p:strVal val="visible"/>
                                      </p:to>
                                    </p:set>
                                    <p:animEffect transition="in" filter="barn(outVertical)">
                                      <p:cBhvr>
                                        <p:cTn id="17" dur="1500"/>
                                        <p:tgtEl>
                                          <p:spTgt spid="4"/>
                                        </p:tgtEl>
                                      </p:cBhvr>
                                    </p:animEffect>
                                  </p:childTnLst>
                                </p:cTn>
                              </p:par>
                            </p:childTnLst>
                          </p:cTn>
                        </p:par>
                        <p:par>
                          <p:cTn id="18" fill="hold">
                            <p:stCondLst>
                              <p:cond delay="6800"/>
                            </p:stCondLst>
                            <p:childTnLst>
                              <p:par>
                                <p:cTn id="19" presetID="22" presetClass="entr" presetSubtype="2" fill="hold" nodeType="afterEffect">
                                  <p:stCondLst>
                                    <p:cond delay="700"/>
                                  </p:stCondLst>
                                  <p:childTnLst>
                                    <p:set>
                                      <p:cBhvr>
                                        <p:cTn id="20" dur="1" fill="hold">
                                          <p:stCondLst>
                                            <p:cond delay="0"/>
                                          </p:stCondLst>
                                        </p:cTn>
                                        <p:tgtEl>
                                          <p:spTgt spid="5123"/>
                                        </p:tgtEl>
                                        <p:attrNameLst>
                                          <p:attrName>style.visibility</p:attrName>
                                        </p:attrNameLst>
                                      </p:cBhvr>
                                      <p:to>
                                        <p:strVal val="visible"/>
                                      </p:to>
                                    </p:set>
                                    <p:animEffect transition="in" filter="wipe(right)">
                                      <p:cBhvr>
                                        <p:cTn id="21" dur="1200"/>
                                        <p:tgtEl>
                                          <p:spTgt spid="5123"/>
                                        </p:tgtEl>
                                      </p:cBhvr>
                                    </p:animEffect>
                                  </p:childTnLst>
                                </p:cTn>
                              </p:par>
                            </p:childTnLst>
                          </p:cTn>
                        </p:par>
                        <p:par>
                          <p:cTn id="22" fill="hold">
                            <p:stCondLst>
                              <p:cond delay="8700"/>
                            </p:stCondLst>
                            <p:childTnLst>
                              <p:par>
                                <p:cTn id="23" presetID="47" presetClass="entr" presetSubtype="0" fill="hold" grpId="0" nodeType="afterEffect">
                                  <p:stCondLst>
                                    <p:cond delay="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63696" y="116632"/>
            <a:ext cx="6616620" cy="923330"/>
          </a:xfrm>
          <a:prstGeom prst="rect">
            <a:avLst/>
          </a:prstGeom>
          <a:noFill/>
        </p:spPr>
        <p:txBody>
          <a:bodyPr wrap="none" lIns="91440" tIns="45720" rIns="91440" bIns="45720">
            <a:spAutoFit/>
          </a:bodyPr>
          <a:lstStyle/>
          <a:p>
            <a:pPr algn="ctr"/>
            <a:r>
              <a:rPr lang="uk-UA" sz="5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Силурійський період</a:t>
            </a:r>
            <a:endParaRPr lang="ru-RU"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6146" name="Picture 2" descr="D:\Семенюк Михайло\Проектна робота\Картинки\Палеозой\Силур\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1063446"/>
            <a:ext cx="3067350" cy="23005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9552" y="1039962"/>
            <a:ext cx="4968552" cy="2308324"/>
          </a:xfrm>
          <a:prstGeom prst="rect">
            <a:avLst/>
          </a:prstGeom>
          <a:noFill/>
        </p:spPr>
        <p:txBody>
          <a:bodyPr wrap="square" rtlCol="0">
            <a:spAutoFit/>
          </a:bodyPr>
          <a:lstStyle/>
          <a:p>
            <a:r>
              <a:rPr lang="uk-UA" dirty="0" smtClean="0">
                <a:solidFill>
                  <a:srgbClr val="002060"/>
                </a:solidFill>
                <a:latin typeface="Calibri" pitchFamily="34" charset="0"/>
              </a:rPr>
              <a:t>У силурійському періоді рослини перейшли на сушу. Це могло статися під час відливів, коли частина стебла опинялася над водою. Часто рослини залишалися на суші досить довгий час, тому вони почали адаптовуватися до нових умов життя. У них утворювалися прості корені, шкірка покривалася воскоподібною речовиною, що захищало рослину від пересихання.</a:t>
            </a:r>
            <a:endParaRPr lang="ru-RU" dirty="0">
              <a:solidFill>
                <a:srgbClr val="002060"/>
              </a:solidFill>
              <a:latin typeface="Calibri" pitchFamily="34" charset="0"/>
            </a:endParaRPr>
          </a:p>
        </p:txBody>
      </p:sp>
      <p:pic>
        <p:nvPicPr>
          <p:cNvPr id="1027" name="Picture 3" descr="D:\Семенюк Михайло\Проектна робота\Картинки\Палеозой\Силур\pic_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394294"/>
            <a:ext cx="4067309" cy="28530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88024" y="3501008"/>
            <a:ext cx="4075462" cy="1200329"/>
          </a:xfrm>
          <a:prstGeom prst="rect">
            <a:avLst/>
          </a:prstGeom>
          <a:noFill/>
        </p:spPr>
        <p:txBody>
          <a:bodyPr wrap="square" rtlCol="0">
            <a:spAutoFit/>
          </a:bodyPr>
          <a:lstStyle/>
          <a:p>
            <a:r>
              <a:rPr lang="uk-UA" dirty="0" smtClean="0">
                <a:solidFill>
                  <a:srgbClr val="002060"/>
                </a:solidFill>
                <a:latin typeface="Calibri" pitchFamily="34" charset="0"/>
              </a:rPr>
              <a:t>З’явилися перші </a:t>
            </a:r>
            <a:r>
              <a:rPr lang="uk-UA" dirty="0">
                <a:solidFill>
                  <a:srgbClr val="002060"/>
                </a:solidFill>
                <a:latin typeface="Calibri" pitchFamily="34" charset="0"/>
              </a:rPr>
              <a:t>риби </a:t>
            </a:r>
            <a:r>
              <a:rPr lang="uk-UA" dirty="0" smtClean="0">
                <a:solidFill>
                  <a:srgbClr val="002060"/>
                </a:solidFill>
                <a:latin typeface="Calibri" pitchFamily="34" charset="0"/>
              </a:rPr>
              <a:t>― панцирні та колючозубі. Розквіт плауноподібних, малощетинкових червів, павукоподібних, багатоніжок.</a:t>
            </a:r>
            <a:endParaRPr lang="ru-RU" dirty="0">
              <a:solidFill>
                <a:srgbClr val="002060"/>
              </a:solidFill>
              <a:latin typeface="Calibri" pitchFamily="34" charset="0"/>
            </a:endParaRPr>
          </a:p>
        </p:txBody>
      </p:sp>
    </p:spTree>
    <p:extLst>
      <p:ext uri="{BB962C8B-B14F-4D97-AF65-F5344CB8AC3E}">
        <p14:creationId xmlns:p14="http://schemas.microsoft.com/office/powerpoint/2010/main" val="6758625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7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700"/>
                            </p:stCondLst>
                            <p:childTnLst>
                              <p:par>
                                <p:cTn id="11" presetID="6" presetClass="entr" presetSubtype="16" fill="hold" grpId="0" nodeType="afterEffect">
                                  <p:stCondLst>
                                    <p:cond delay="80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par>
                          <p:cTn id="14" fill="hold">
                            <p:stCondLst>
                              <p:cond delay="4500"/>
                            </p:stCondLst>
                            <p:childTnLst>
                              <p:par>
                                <p:cTn id="15" presetID="22" presetClass="entr" presetSubtype="8" fill="hold" nodeType="afterEffect">
                                  <p:stCondLst>
                                    <p:cond delay="500"/>
                                  </p:stCondLst>
                                  <p:childTnLst>
                                    <p:set>
                                      <p:cBhvr>
                                        <p:cTn id="16" dur="1" fill="hold">
                                          <p:stCondLst>
                                            <p:cond delay="0"/>
                                          </p:stCondLst>
                                        </p:cTn>
                                        <p:tgtEl>
                                          <p:spTgt spid="6146"/>
                                        </p:tgtEl>
                                        <p:attrNameLst>
                                          <p:attrName>style.visibility</p:attrName>
                                        </p:attrNameLst>
                                      </p:cBhvr>
                                      <p:to>
                                        <p:strVal val="visible"/>
                                      </p:to>
                                    </p:set>
                                    <p:animEffect transition="in" filter="wipe(left)">
                                      <p:cBhvr>
                                        <p:cTn id="17" dur="1000"/>
                                        <p:tgtEl>
                                          <p:spTgt spid="6146"/>
                                        </p:tgtEl>
                                      </p:cBhvr>
                                    </p:animEffect>
                                  </p:childTnLst>
                                </p:cTn>
                              </p:par>
                            </p:childTnLst>
                          </p:cTn>
                        </p:par>
                        <p:par>
                          <p:cTn id="18" fill="hold">
                            <p:stCondLst>
                              <p:cond delay="6000"/>
                            </p:stCondLst>
                            <p:childTnLst>
                              <p:par>
                                <p:cTn id="19" presetID="45" presetClass="entr" presetSubtype="0" fill="hold" nodeType="afterEffect">
                                  <p:stCondLst>
                                    <p:cond delay="1000"/>
                                  </p:stCondLst>
                                  <p:childTnLst>
                                    <p:set>
                                      <p:cBhvr>
                                        <p:cTn id="20" dur="1" fill="hold">
                                          <p:stCondLst>
                                            <p:cond delay="0"/>
                                          </p:stCondLst>
                                        </p:cTn>
                                        <p:tgtEl>
                                          <p:spTgt spid="1027"/>
                                        </p:tgtEl>
                                        <p:attrNameLst>
                                          <p:attrName>style.visibility</p:attrName>
                                        </p:attrNameLst>
                                      </p:cBhvr>
                                      <p:to>
                                        <p:strVal val="visible"/>
                                      </p:to>
                                    </p:set>
                                    <p:animEffect transition="in" filter="fade">
                                      <p:cBhvr>
                                        <p:cTn id="21" dur="2000"/>
                                        <p:tgtEl>
                                          <p:spTgt spid="1027"/>
                                        </p:tgtEl>
                                      </p:cBhvr>
                                    </p:animEffect>
                                    <p:anim calcmode="lin" valueType="num">
                                      <p:cBhvr>
                                        <p:cTn id="22" dur="2000" fill="hold"/>
                                        <p:tgtEl>
                                          <p:spTgt spid="1027"/>
                                        </p:tgtEl>
                                        <p:attrNameLst>
                                          <p:attrName>ppt_w</p:attrName>
                                        </p:attrNameLst>
                                      </p:cBhvr>
                                      <p:tavLst>
                                        <p:tav tm="0" fmla="#ppt_w*sin(2.5*pi*$)">
                                          <p:val>
                                            <p:fltVal val="0"/>
                                          </p:val>
                                        </p:tav>
                                        <p:tav tm="100000">
                                          <p:val>
                                            <p:fltVal val="1"/>
                                          </p:val>
                                        </p:tav>
                                      </p:tavLst>
                                    </p:anim>
                                    <p:anim calcmode="lin" valueType="num">
                                      <p:cBhvr>
                                        <p:cTn id="23" dur="2000" fill="hold"/>
                                        <p:tgtEl>
                                          <p:spTgt spid="1027"/>
                                        </p:tgtEl>
                                        <p:attrNameLst>
                                          <p:attrName>ppt_h</p:attrName>
                                        </p:attrNameLst>
                                      </p:cBhvr>
                                      <p:tavLst>
                                        <p:tav tm="0">
                                          <p:val>
                                            <p:strVal val="#ppt_h"/>
                                          </p:val>
                                        </p:tav>
                                        <p:tav tm="100000">
                                          <p:val>
                                            <p:strVal val="#ppt_h"/>
                                          </p:val>
                                        </p:tav>
                                      </p:tavLst>
                                    </p:anim>
                                  </p:childTnLst>
                                </p:cTn>
                              </p:par>
                            </p:childTnLst>
                          </p:cTn>
                        </p:par>
                        <p:par>
                          <p:cTn id="24" fill="hold">
                            <p:stCondLst>
                              <p:cond delay="9000"/>
                            </p:stCondLst>
                            <p:childTnLst>
                              <p:par>
                                <p:cTn id="25" presetID="10" presetClass="entr" presetSubtype="0" fill="hold" grpId="0" nodeType="afterEffect">
                                  <p:stCondLst>
                                    <p:cond delay="5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6127" y="116632"/>
            <a:ext cx="8746112" cy="923330"/>
          </a:xfrm>
          <a:prstGeom prst="rect">
            <a:avLst/>
          </a:prstGeom>
          <a:noFill/>
        </p:spPr>
        <p:txBody>
          <a:bodyPr wrap="none" lIns="91440" tIns="45720" rIns="91440" bIns="45720">
            <a:spAutoFit/>
          </a:bodyPr>
          <a:lstStyle/>
          <a:p>
            <a:pPr algn="ctr"/>
            <a:r>
              <a:rPr lang="uk-UA"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Життя девонського періоду</a:t>
            </a:r>
            <a:endParaRPr lang="uk-UA"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2050" name="Picture 2" descr="D:\Семенюк Михайло\Проектна робота\Картинки\Палеозой\Девон\devonian_land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225" y="1190625"/>
            <a:ext cx="2724150" cy="24463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63888" y="1190625"/>
            <a:ext cx="4968552" cy="2031325"/>
          </a:xfrm>
          <a:prstGeom prst="rect">
            <a:avLst/>
          </a:prstGeom>
          <a:noFill/>
        </p:spPr>
        <p:txBody>
          <a:bodyPr wrap="square" rtlCol="0">
            <a:spAutoFit/>
          </a:bodyPr>
          <a:lstStyle/>
          <a:p>
            <a:r>
              <a:rPr lang="uk-UA" dirty="0" smtClean="0">
                <a:solidFill>
                  <a:srgbClr val="002060"/>
                </a:solidFill>
                <a:latin typeface="Arial Unicode MS" pitchFamily="34" charset="-128"/>
                <a:ea typeface="Arial Unicode MS" pitchFamily="34" charset="-128"/>
                <a:cs typeface="Arial Unicode MS" pitchFamily="34" charset="-128"/>
              </a:rPr>
              <a:t>Девонський період став періодом розквіту життя на Землі. Це пояснюється виходом хребетних тварин на суходіл. Це здебільшого риби, які викидалися на берег задля того, щоб упіймати комах, які часто пролітали над водою. Вони дали початок першим земноводним.</a:t>
            </a:r>
            <a:endParaRPr lang="ru-RU" dirty="0">
              <a:solidFill>
                <a:srgbClr val="002060"/>
              </a:solidFill>
              <a:latin typeface="Arial Unicode MS" pitchFamily="34" charset="-128"/>
              <a:ea typeface="Arial Unicode MS" pitchFamily="34" charset="-128"/>
              <a:cs typeface="Arial Unicode MS" pitchFamily="34" charset="-128"/>
            </a:endParaRPr>
          </a:p>
        </p:txBody>
      </p:sp>
      <p:pic>
        <p:nvPicPr>
          <p:cNvPr id="2052" name="Picture 4" descr="D:\Семенюк Михайло\Проектна робота\Картинки\Палеозой\Девон\[BI9ZD_11-02]_[IL_04]-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447" y="3789040"/>
            <a:ext cx="3867993" cy="2557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0225" y="3789040"/>
            <a:ext cx="3897759" cy="1477328"/>
          </a:xfrm>
          <a:prstGeom prst="rect">
            <a:avLst/>
          </a:prstGeom>
          <a:noFill/>
        </p:spPr>
        <p:txBody>
          <a:bodyPr wrap="square" rtlCol="0">
            <a:spAutoFit/>
          </a:bodyPr>
          <a:lstStyle/>
          <a:p>
            <a:r>
              <a:rPr lang="uk-UA" dirty="0" smtClean="0">
                <a:solidFill>
                  <a:srgbClr val="002060"/>
                </a:solidFill>
                <a:latin typeface="Arial Unicode MS" pitchFamily="34" charset="-128"/>
                <a:ea typeface="Arial Unicode MS" pitchFamily="34" charset="-128"/>
                <a:cs typeface="Arial Unicode MS" pitchFamily="34" charset="-128"/>
              </a:rPr>
              <a:t>Формуються перші ліси із вищих спорових рослин. У морях виникають хрящові риби, а у прісних </a:t>
            </a:r>
            <a:r>
              <a:rPr lang="uk-UA" dirty="0">
                <a:solidFill>
                  <a:srgbClr val="002060"/>
                </a:solidFill>
                <a:latin typeface="Arial Unicode MS" pitchFamily="34" charset="-128"/>
                <a:ea typeface="Arial Unicode MS" pitchFamily="34" charset="-128"/>
                <a:cs typeface="Arial Unicode MS" pitchFamily="34" charset="-128"/>
              </a:rPr>
              <a:t>водах </a:t>
            </a:r>
            <a:r>
              <a:rPr lang="uk-UA" dirty="0" smtClean="0">
                <a:solidFill>
                  <a:srgbClr val="002060"/>
                </a:solidFill>
                <a:latin typeface="Arial Unicode MS" pitchFamily="34" charset="-128"/>
                <a:ea typeface="Arial Unicode MS" pitchFamily="34" charset="-128"/>
                <a:cs typeface="Arial Unicode MS" pitchFamily="34" charset="-128"/>
              </a:rPr>
              <a:t>― кісткові (кистепері та дводишні).</a:t>
            </a:r>
            <a:endParaRPr lang="ru-RU" dirty="0">
              <a:solidFill>
                <a:srgbClr val="002060"/>
              </a:solidFill>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20677476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70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300"/>
                            </p:stCondLst>
                            <p:childTnLst>
                              <p:par>
                                <p:cTn id="13" presetID="10" presetClass="entr" presetSubtype="0" fill="hold" nodeType="afterEffect">
                                  <p:stCondLst>
                                    <p:cond delay="70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1000"/>
                                        <p:tgtEl>
                                          <p:spTgt spid="2050"/>
                                        </p:tgtEl>
                                      </p:cBhvr>
                                    </p:animEffect>
                                  </p:childTnLst>
                                </p:cTn>
                              </p:par>
                            </p:childTnLst>
                          </p:cTn>
                        </p:par>
                        <p:par>
                          <p:cTn id="16" fill="hold">
                            <p:stCondLst>
                              <p:cond delay="4000"/>
                            </p:stCondLst>
                            <p:childTnLst>
                              <p:par>
                                <p:cTn id="17" presetID="13" presetClass="entr" presetSubtype="32" fill="hold" grpId="0" nodeType="afterEffect">
                                  <p:stCondLst>
                                    <p:cond delay="500"/>
                                  </p:stCondLst>
                                  <p:childTnLst>
                                    <p:set>
                                      <p:cBhvr>
                                        <p:cTn id="18" dur="1" fill="hold">
                                          <p:stCondLst>
                                            <p:cond delay="0"/>
                                          </p:stCondLst>
                                        </p:cTn>
                                        <p:tgtEl>
                                          <p:spTgt spid="3"/>
                                        </p:tgtEl>
                                        <p:attrNameLst>
                                          <p:attrName>style.visibility</p:attrName>
                                        </p:attrNameLst>
                                      </p:cBhvr>
                                      <p:to>
                                        <p:strVal val="visible"/>
                                      </p:to>
                                    </p:set>
                                    <p:animEffect transition="in" filter="plus(out)">
                                      <p:cBhvr>
                                        <p:cTn id="19" dur="2000"/>
                                        <p:tgtEl>
                                          <p:spTgt spid="3"/>
                                        </p:tgtEl>
                                      </p:cBhvr>
                                    </p:animEffect>
                                  </p:childTnLst>
                                </p:cTn>
                              </p:par>
                            </p:childTnLst>
                          </p:cTn>
                        </p:par>
                        <p:par>
                          <p:cTn id="20" fill="hold">
                            <p:stCondLst>
                              <p:cond delay="6500"/>
                            </p:stCondLst>
                            <p:childTnLst>
                              <p:par>
                                <p:cTn id="21" presetID="2" presetClass="entr" presetSubtype="8" fill="hold" grpId="0" nodeType="afterEffect">
                                  <p:stCondLst>
                                    <p:cond delay="50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0-#ppt_w/2"/>
                                          </p:val>
                                        </p:tav>
                                        <p:tav tm="100000">
                                          <p:val>
                                            <p:strVal val="#ppt_x"/>
                                          </p:val>
                                        </p:tav>
                                      </p:tavLst>
                                    </p:anim>
                                    <p:anim calcmode="lin" valueType="num">
                                      <p:cBhvr additive="base">
                                        <p:cTn id="24" dur="1000" fill="hold"/>
                                        <p:tgtEl>
                                          <p:spTgt spid="4"/>
                                        </p:tgtEl>
                                        <p:attrNameLst>
                                          <p:attrName>ppt_y</p:attrName>
                                        </p:attrNameLst>
                                      </p:cBhvr>
                                      <p:tavLst>
                                        <p:tav tm="0">
                                          <p:val>
                                            <p:strVal val="#ppt_y"/>
                                          </p:val>
                                        </p:tav>
                                        <p:tav tm="100000">
                                          <p:val>
                                            <p:strVal val="#ppt_y"/>
                                          </p:val>
                                        </p:tav>
                                      </p:tavLst>
                                    </p:anim>
                                  </p:childTnLst>
                                </p:cTn>
                              </p:par>
                            </p:childTnLst>
                          </p:cTn>
                        </p:par>
                        <p:par>
                          <p:cTn id="25" fill="hold">
                            <p:stCondLst>
                              <p:cond delay="8000"/>
                            </p:stCondLst>
                            <p:childTnLst>
                              <p:par>
                                <p:cTn id="26" presetID="22" presetClass="entr" presetSubtype="8" fill="hold" nodeType="afterEffect">
                                  <p:stCondLst>
                                    <p:cond delay="700"/>
                                  </p:stCondLst>
                                  <p:childTnLst>
                                    <p:set>
                                      <p:cBhvr>
                                        <p:cTn id="27" dur="1" fill="hold">
                                          <p:stCondLst>
                                            <p:cond delay="0"/>
                                          </p:stCondLst>
                                        </p:cTn>
                                        <p:tgtEl>
                                          <p:spTgt spid="2052"/>
                                        </p:tgtEl>
                                        <p:attrNameLst>
                                          <p:attrName>style.visibility</p:attrName>
                                        </p:attrNameLst>
                                      </p:cBhvr>
                                      <p:to>
                                        <p:strVal val="visible"/>
                                      </p:to>
                                    </p:set>
                                    <p:animEffect transition="in" filter="wipe(left)">
                                      <p:cBhvr>
                                        <p:cTn id="28" dur="1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000000"/>
            </a:gs>
            <a:gs pos="20000">
              <a:srgbClr val="000040"/>
            </a:gs>
            <a:gs pos="50000">
              <a:srgbClr val="400040"/>
            </a:gs>
            <a:gs pos="75000">
              <a:srgbClr val="8F0040"/>
            </a:gs>
            <a:gs pos="89999">
              <a:srgbClr val="F27300"/>
            </a:gs>
            <a:gs pos="100000">
              <a:srgbClr val="FFBF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Прямоугольник 3"/>
          <p:cNvSpPr/>
          <p:nvPr/>
        </p:nvSpPr>
        <p:spPr>
          <a:xfrm>
            <a:off x="276212" y="116632"/>
            <a:ext cx="8741174" cy="769441"/>
          </a:xfrm>
          <a:prstGeom prst="rect">
            <a:avLst/>
          </a:prstGeom>
          <a:noFill/>
        </p:spPr>
        <p:txBody>
          <a:bodyPr wrap="none" lIns="91440" tIns="45720" rIns="91440" bIns="45720">
            <a:spAutoFit/>
          </a:bodyPr>
          <a:lstStyle/>
          <a:p>
            <a:pPr algn="ctr"/>
            <a:r>
              <a:rPr lang="uk-UA" sz="4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Світ кам’яновугільного періоду</a:t>
            </a:r>
            <a:endParaRPr lang="uk-UA" sz="4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3074" name="Picture 2" descr="D:\Семенюк Михайло\Проектна робота\Картинки\Палеозой\Кам'яновугільний\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947630"/>
            <a:ext cx="4602401" cy="34174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76056" y="947629"/>
            <a:ext cx="3744416" cy="1938992"/>
          </a:xfrm>
          <a:prstGeom prst="rect">
            <a:avLst/>
          </a:prstGeom>
          <a:noFill/>
        </p:spPr>
        <p:txBody>
          <a:bodyPr wrap="square" rtlCol="0">
            <a:spAutoFit/>
          </a:bodyPr>
          <a:lstStyle/>
          <a:p>
            <a:pPr algn="just"/>
            <a:r>
              <a:rPr lang="uk-UA" sz="2000" dirty="0" smtClean="0">
                <a:solidFill>
                  <a:schemeClr val="accent5">
                    <a:lumMod val="60000"/>
                    <a:lumOff val="40000"/>
                  </a:schemeClr>
                </a:solidFill>
                <a:latin typeface="Arial Unicode MS" pitchFamily="34" charset="-128"/>
                <a:ea typeface="Arial Unicode MS" pitchFamily="34" charset="-128"/>
                <a:cs typeface="Arial Unicode MS" pitchFamily="34" charset="-128"/>
              </a:rPr>
              <a:t>Розквіт кам’яновугільних лісів, поява перших хвойних рослин, безкрилих та крилатих (таргани, бабки) комах, наземних черевоногих молюсків, перших плазунів.</a:t>
            </a:r>
            <a:endParaRPr lang="ru-RU" sz="2000" dirty="0">
              <a:solidFill>
                <a:schemeClr val="accent5">
                  <a:lumMod val="60000"/>
                  <a:lumOff val="40000"/>
                </a:schemeClr>
              </a:solidFill>
              <a:latin typeface="Arial Unicode MS" pitchFamily="34" charset="-128"/>
              <a:ea typeface="Arial Unicode MS" pitchFamily="34" charset="-128"/>
              <a:cs typeface="Arial Unicode MS" pitchFamily="34" charset="-128"/>
            </a:endParaRPr>
          </a:p>
        </p:txBody>
      </p:sp>
      <p:sp>
        <p:nvSpPr>
          <p:cNvPr id="6" name="TextBox 5"/>
          <p:cNvSpPr txBox="1"/>
          <p:nvPr/>
        </p:nvSpPr>
        <p:spPr>
          <a:xfrm>
            <a:off x="251520" y="4594775"/>
            <a:ext cx="8568952" cy="1323439"/>
          </a:xfrm>
          <a:prstGeom prst="rect">
            <a:avLst/>
          </a:prstGeom>
          <a:noFill/>
        </p:spPr>
        <p:txBody>
          <a:bodyPr wrap="square" rtlCol="0">
            <a:spAutoFit/>
          </a:bodyPr>
          <a:lstStyle/>
          <a:p>
            <a:pPr algn="just"/>
            <a:r>
              <a:rPr lang="uk-UA" sz="2000" dirty="0" smtClean="0">
                <a:solidFill>
                  <a:schemeClr val="accent5">
                    <a:lumMod val="60000"/>
                    <a:lumOff val="40000"/>
                  </a:schemeClr>
                </a:solidFill>
                <a:latin typeface="Arial Unicode MS" pitchFamily="34" charset="-128"/>
                <a:ea typeface="Arial Unicode MS" pitchFamily="34" charset="-128"/>
                <a:cs typeface="Arial Unicode MS" pitchFamily="34" charset="-128"/>
              </a:rPr>
              <a:t>У кам’яновугільному періоді з’явилися великого розміру комахи, деякі з них, зокрема бабки, досягали у довжину до</a:t>
            </a:r>
          </a:p>
          <a:p>
            <a:pPr algn="just"/>
            <a:r>
              <a:rPr lang="uk-UA" sz="2000" dirty="0" smtClean="0">
                <a:solidFill>
                  <a:schemeClr val="accent5">
                    <a:lumMod val="60000"/>
                    <a:lumOff val="40000"/>
                  </a:schemeClr>
                </a:solidFill>
                <a:latin typeface="Arial Unicode MS" pitchFamily="34" charset="-128"/>
                <a:ea typeface="Arial Unicode MS" pitchFamily="34" charset="-128"/>
                <a:cs typeface="Arial Unicode MS" pitchFamily="34" charset="-128"/>
              </a:rPr>
              <a:t>60 см. Це пояснюється наявністю в повітрі величезної кількості кисню (до 40-45%), що вплинуло на активний ріст клітин.</a:t>
            </a:r>
            <a:endParaRPr lang="ru-RU" sz="2000" dirty="0">
              <a:solidFill>
                <a:schemeClr val="accent5">
                  <a:lumMod val="60000"/>
                  <a:lumOff val="40000"/>
                </a:schemeClr>
              </a:solidFill>
              <a:latin typeface="Arial Unicode MS" pitchFamily="34" charset="-128"/>
              <a:ea typeface="Arial Unicode MS" pitchFamily="34" charset="-128"/>
              <a:cs typeface="Arial Unicode MS" pitchFamily="34" charset="-128"/>
            </a:endParaRPr>
          </a:p>
        </p:txBody>
      </p:sp>
      <p:pic>
        <p:nvPicPr>
          <p:cNvPr id="3075" name="Picture 3" descr="D:\Семенюк Михайло\Проектна робота\Картинки\Палеозой\Кам'яновугільний\kamennoygol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052736"/>
            <a:ext cx="7632848" cy="51181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D:\Семенюк Михайло\Проектна робота\Картинки\Палеозой\Кам'яновугільний\Гигантские-деревья.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1508325"/>
            <a:ext cx="6961048" cy="42069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077" name="Picture 5" descr="D:\Семенюк Михайло\Проектна робота\Картинки\Палеозой\Кам'яновугільний\359-299-85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75" y="1268760"/>
            <a:ext cx="6742113" cy="4331940"/>
          </a:xfrm>
          <a:prstGeom prst="rect">
            <a:avLst/>
          </a:prstGeom>
          <a:noFill/>
          <a:scene3d>
            <a:camera prst="perspectiveLef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3561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500"/>
                            </p:stCondLst>
                            <p:childTnLst>
                              <p:par>
                                <p:cTn id="14" presetID="42" presetClass="entr" presetSubtype="0" fill="hold" nodeType="afterEffect">
                                  <p:stCondLst>
                                    <p:cond delay="800"/>
                                  </p:stCondLst>
                                  <p:childTnLst>
                                    <p:set>
                                      <p:cBhvr>
                                        <p:cTn id="15" dur="1" fill="hold">
                                          <p:stCondLst>
                                            <p:cond delay="0"/>
                                          </p:stCondLst>
                                        </p:cTn>
                                        <p:tgtEl>
                                          <p:spTgt spid="3074"/>
                                        </p:tgtEl>
                                        <p:attrNameLst>
                                          <p:attrName>style.visibility</p:attrName>
                                        </p:attrNameLst>
                                      </p:cBhvr>
                                      <p:to>
                                        <p:strVal val="visible"/>
                                      </p:to>
                                    </p:set>
                                    <p:animEffect transition="in" filter="fade">
                                      <p:cBhvr>
                                        <p:cTn id="16" dur="1000"/>
                                        <p:tgtEl>
                                          <p:spTgt spid="3074"/>
                                        </p:tgtEl>
                                      </p:cBhvr>
                                    </p:animEffect>
                                    <p:anim calcmode="lin" valueType="num">
                                      <p:cBhvr>
                                        <p:cTn id="17" dur="1000" fill="hold"/>
                                        <p:tgtEl>
                                          <p:spTgt spid="3074"/>
                                        </p:tgtEl>
                                        <p:attrNameLst>
                                          <p:attrName>ppt_x</p:attrName>
                                        </p:attrNameLst>
                                      </p:cBhvr>
                                      <p:tavLst>
                                        <p:tav tm="0">
                                          <p:val>
                                            <p:strVal val="#ppt_x"/>
                                          </p:val>
                                        </p:tav>
                                        <p:tav tm="100000">
                                          <p:val>
                                            <p:strVal val="#ppt_x"/>
                                          </p:val>
                                        </p:tav>
                                      </p:tavLst>
                                    </p:anim>
                                    <p:anim calcmode="lin" valueType="num">
                                      <p:cBhvr>
                                        <p:cTn id="18" dur="1000" fill="hold"/>
                                        <p:tgtEl>
                                          <p:spTgt spid="3074"/>
                                        </p:tgtEl>
                                        <p:attrNameLst>
                                          <p:attrName>ppt_y</p:attrName>
                                        </p:attrNameLst>
                                      </p:cBhvr>
                                      <p:tavLst>
                                        <p:tav tm="0">
                                          <p:val>
                                            <p:strVal val="#ppt_y+.1"/>
                                          </p:val>
                                        </p:tav>
                                        <p:tav tm="100000">
                                          <p:val>
                                            <p:strVal val="#ppt_y"/>
                                          </p:val>
                                        </p:tav>
                                      </p:tavLst>
                                    </p:anim>
                                  </p:childTnLst>
                                </p:cTn>
                              </p:par>
                            </p:childTnLst>
                          </p:cTn>
                        </p:par>
                        <p:par>
                          <p:cTn id="19" fill="hold">
                            <p:stCondLst>
                              <p:cond delay="3300"/>
                            </p:stCondLst>
                            <p:childTnLst>
                              <p:par>
                                <p:cTn id="20" presetID="16" presetClass="entr" presetSubtype="37" fill="hold" grpId="0" nodeType="afterEffect">
                                  <p:stCondLst>
                                    <p:cond delay="50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1000"/>
                                        <p:tgtEl>
                                          <p:spTgt spid="5"/>
                                        </p:tgtEl>
                                      </p:cBhvr>
                                    </p:animEffect>
                                  </p:childTnLst>
                                </p:cTn>
                              </p:par>
                            </p:childTnLst>
                          </p:cTn>
                        </p:par>
                        <p:par>
                          <p:cTn id="23" fill="hold">
                            <p:stCondLst>
                              <p:cond delay="4800"/>
                            </p:stCondLst>
                            <p:childTnLst>
                              <p:par>
                                <p:cTn id="24" presetID="10" presetClass="entr" presetSubtype="0" fill="hold" grpId="0" nodeType="afterEffect">
                                  <p:stCondLst>
                                    <p:cond delay="12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childTnLst>
                                </p:cTn>
                              </p:par>
                            </p:childTnLst>
                          </p:cTn>
                        </p:par>
                        <p:par>
                          <p:cTn id="27" fill="hold">
                            <p:stCondLst>
                              <p:cond delay="7000"/>
                            </p:stCondLst>
                            <p:childTnLst>
                              <p:par>
                                <p:cTn id="28" presetID="42" presetClass="exit" presetSubtype="0" fill="hold" nodeType="afterEffect">
                                  <p:stCondLst>
                                    <p:cond delay="3000"/>
                                  </p:stCondLst>
                                  <p:childTnLst>
                                    <p:animEffect transition="out" filter="fade">
                                      <p:cBhvr>
                                        <p:cTn id="29" dur="1000"/>
                                        <p:tgtEl>
                                          <p:spTgt spid="3074"/>
                                        </p:tgtEl>
                                      </p:cBhvr>
                                    </p:animEffect>
                                    <p:anim calcmode="lin" valueType="num">
                                      <p:cBhvr>
                                        <p:cTn id="30" dur="1000"/>
                                        <p:tgtEl>
                                          <p:spTgt spid="3074"/>
                                        </p:tgtEl>
                                        <p:attrNameLst>
                                          <p:attrName>ppt_x</p:attrName>
                                        </p:attrNameLst>
                                      </p:cBhvr>
                                      <p:tavLst>
                                        <p:tav tm="0">
                                          <p:val>
                                            <p:strVal val="ppt_x"/>
                                          </p:val>
                                        </p:tav>
                                        <p:tav tm="100000">
                                          <p:val>
                                            <p:strVal val="ppt_x"/>
                                          </p:val>
                                        </p:tav>
                                      </p:tavLst>
                                    </p:anim>
                                    <p:anim calcmode="lin" valueType="num">
                                      <p:cBhvr>
                                        <p:cTn id="31" dur="1000"/>
                                        <p:tgtEl>
                                          <p:spTgt spid="3074"/>
                                        </p:tgtEl>
                                        <p:attrNameLst>
                                          <p:attrName>ppt_y</p:attrName>
                                        </p:attrNameLst>
                                      </p:cBhvr>
                                      <p:tavLst>
                                        <p:tav tm="0">
                                          <p:val>
                                            <p:strVal val="ppt_y"/>
                                          </p:val>
                                        </p:tav>
                                        <p:tav tm="100000">
                                          <p:val>
                                            <p:strVal val="ppt_y+.1"/>
                                          </p:val>
                                        </p:tav>
                                      </p:tavLst>
                                    </p:anim>
                                    <p:set>
                                      <p:cBhvr>
                                        <p:cTn id="32" dur="1" fill="hold">
                                          <p:stCondLst>
                                            <p:cond delay="999"/>
                                          </p:stCondLst>
                                        </p:cTn>
                                        <p:tgtEl>
                                          <p:spTgt spid="3074"/>
                                        </p:tgtEl>
                                        <p:attrNameLst>
                                          <p:attrName>style.visibility</p:attrName>
                                        </p:attrNameLst>
                                      </p:cBhvr>
                                      <p:to>
                                        <p:strVal val="hidden"/>
                                      </p:to>
                                    </p:set>
                                  </p:childTnLst>
                                </p:cTn>
                              </p:par>
                              <p:par>
                                <p:cTn id="33" presetID="42" presetClass="exit" presetSubtype="0" fill="hold" grpId="1" nodeType="withEffect">
                                  <p:stCondLst>
                                    <p:cond delay="3000"/>
                                  </p:stCondLst>
                                  <p:childTnLst>
                                    <p:animEffect transition="out" filter="fade">
                                      <p:cBhvr>
                                        <p:cTn id="34" dur="1000"/>
                                        <p:tgtEl>
                                          <p:spTgt spid="5"/>
                                        </p:tgtEl>
                                      </p:cBhvr>
                                    </p:animEffect>
                                    <p:anim calcmode="lin" valueType="num">
                                      <p:cBhvr>
                                        <p:cTn id="35" dur="1000"/>
                                        <p:tgtEl>
                                          <p:spTgt spid="5"/>
                                        </p:tgtEl>
                                        <p:attrNameLst>
                                          <p:attrName>ppt_x</p:attrName>
                                        </p:attrNameLst>
                                      </p:cBhvr>
                                      <p:tavLst>
                                        <p:tav tm="0">
                                          <p:val>
                                            <p:strVal val="ppt_x"/>
                                          </p:val>
                                        </p:tav>
                                        <p:tav tm="100000">
                                          <p:val>
                                            <p:strVal val="ppt_x"/>
                                          </p:val>
                                        </p:tav>
                                      </p:tavLst>
                                    </p:anim>
                                    <p:anim calcmode="lin" valueType="num">
                                      <p:cBhvr>
                                        <p:cTn id="36" dur="1000"/>
                                        <p:tgtEl>
                                          <p:spTgt spid="5"/>
                                        </p:tgtEl>
                                        <p:attrNameLst>
                                          <p:attrName>ppt_y</p:attrName>
                                        </p:attrNameLst>
                                      </p:cBhvr>
                                      <p:tavLst>
                                        <p:tav tm="0">
                                          <p:val>
                                            <p:strVal val="ppt_y"/>
                                          </p:val>
                                        </p:tav>
                                        <p:tav tm="100000">
                                          <p:val>
                                            <p:strVal val="ppt_y+.1"/>
                                          </p:val>
                                        </p:tav>
                                      </p:tavLst>
                                    </p:anim>
                                    <p:set>
                                      <p:cBhvr>
                                        <p:cTn id="37" dur="1" fill="hold">
                                          <p:stCondLst>
                                            <p:cond delay="999"/>
                                          </p:stCondLst>
                                        </p:cTn>
                                        <p:tgtEl>
                                          <p:spTgt spid="5"/>
                                        </p:tgtEl>
                                        <p:attrNameLst>
                                          <p:attrName>style.visibility</p:attrName>
                                        </p:attrNameLst>
                                      </p:cBhvr>
                                      <p:to>
                                        <p:strVal val="hidden"/>
                                      </p:to>
                                    </p:set>
                                  </p:childTnLst>
                                </p:cTn>
                              </p:par>
                              <p:par>
                                <p:cTn id="38" presetID="42" presetClass="exit" presetSubtype="0" fill="hold" grpId="1" nodeType="withEffect">
                                  <p:stCondLst>
                                    <p:cond delay="3000"/>
                                  </p:stCondLst>
                                  <p:childTnLst>
                                    <p:animEffect transition="out" filter="fade">
                                      <p:cBhvr>
                                        <p:cTn id="39" dur="1000"/>
                                        <p:tgtEl>
                                          <p:spTgt spid="6"/>
                                        </p:tgtEl>
                                      </p:cBhvr>
                                    </p:animEffect>
                                    <p:anim calcmode="lin" valueType="num">
                                      <p:cBhvr>
                                        <p:cTn id="40" dur="1000"/>
                                        <p:tgtEl>
                                          <p:spTgt spid="6"/>
                                        </p:tgtEl>
                                        <p:attrNameLst>
                                          <p:attrName>ppt_x</p:attrName>
                                        </p:attrNameLst>
                                      </p:cBhvr>
                                      <p:tavLst>
                                        <p:tav tm="0">
                                          <p:val>
                                            <p:strVal val="ppt_x"/>
                                          </p:val>
                                        </p:tav>
                                        <p:tav tm="100000">
                                          <p:val>
                                            <p:strVal val="ppt_x"/>
                                          </p:val>
                                        </p:tav>
                                      </p:tavLst>
                                    </p:anim>
                                    <p:anim calcmode="lin" valueType="num">
                                      <p:cBhvr>
                                        <p:cTn id="41" dur="1000"/>
                                        <p:tgtEl>
                                          <p:spTgt spid="6"/>
                                        </p:tgtEl>
                                        <p:attrNameLst>
                                          <p:attrName>ppt_y</p:attrName>
                                        </p:attrNameLst>
                                      </p:cBhvr>
                                      <p:tavLst>
                                        <p:tav tm="0">
                                          <p:val>
                                            <p:strVal val="ppt_y"/>
                                          </p:val>
                                        </p:tav>
                                        <p:tav tm="100000">
                                          <p:val>
                                            <p:strVal val="ppt_y+.1"/>
                                          </p:val>
                                        </p:tav>
                                      </p:tavLst>
                                    </p:anim>
                                    <p:set>
                                      <p:cBhvr>
                                        <p:cTn id="42" dur="1" fill="hold">
                                          <p:stCondLst>
                                            <p:cond delay="999"/>
                                          </p:stCondLst>
                                        </p:cTn>
                                        <p:tgtEl>
                                          <p:spTgt spid="6"/>
                                        </p:tgtEl>
                                        <p:attrNameLst>
                                          <p:attrName>style.visibility</p:attrName>
                                        </p:attrNameLst>
                                      </p:cBhvr>
                                      <p:to>
                                        <p:strVal val="hidden"/>
                                      </p:to>
                                    </p:set>
                                  </p:childTnLst>
                                </p:cTn>
                              </p:par>
                            </p:childTnLst>
                          </p:cTn>
                        </p:par>
                        <p:par>
                          <p:cTn id="43" fill="hold">
                            <p:stCondLst>
                              <p:cond delay="11000"/>
                            </p:stCondLst>
                            <p:childTnLst>
                              <p:par>
                                <p:cTn id="44" presetID="10" presetClass="entr" presetSubtype="0" fill="hold" nodeType="afterEffect">
                                  <p:stCondLst>
                                    <p:cond delay="800"/>
                                  </p:stCondLst>
                                  <p:childTnLst>
                                    <p:set>
                                      <p:cBhvr>
                                        <p:cTn id="45" dur="1" fill="hold">
                                          <p:stCondLst>
                                            <p:cond delay="0"/>
                                          </p:stCondLst>
                                        </p:cTn>
                                        <p:tgtEl>
                                          <p:spTgt spid="3075"/>
                                        </p:tgtEl>
                                        <p:attrNameLst>
                                          <p:attrName>style.visibility</p:attrName>
                                        </p:attrNameLst>
                                      </p:cBhvr>
                                      <p:to>
                                        <p:strVal val="visible"/>
                                      </p:to>
                                    </p:set>
                                    <p:animEffect transition="in" filter="fade">
                                      <p:cBhvr>
                                        <p:cTn id="46" dur="1000"/>
                                        <p:tgtEl>
                                          <p:spTgt spid="3075"/>
                                        </p:tgtEl>
                                      </p:cBhvr>
                                    </p:animEffect>
                                  </p:childTnLst>
                                </p:cTn>
                              </p:par>
                            </p:childTnLst>
                          </p:cTn>
                        </p:par>
                        <p:par>
                          <p:cTn id="47" fill="hold">
                            <p:stCondLst>
                              <p:cond delay="12800"/>
                            </p:stCondLst>
                            <p:childTnLst>
                              <p:par>
                                <p:cTn id="48" presetID="10" presetClass="entr" presetSubtype="0" fill="hold" nodeType="afterEffect">
                                  <p:stCondLst>
                                    <p:cond delay="3000"/>
                                  </p:stCondLst>
                                  <p:childTnLst>
                                    <p:set>
                                      <p:cBhvr>
                                        <p:cTn id="49" dur="1" fill="hold">
                                          <p:stCondLst>
                                            <p:cond delay="0"/>
                                          </p:stCondLst>
                                        </p:cTn>
                                        <p:tgtEl>
                                          <p:spTgt spid="3076"/>
                                        </p:tgtEl>
                                        <p:attrNameLst>
                                          <p:attrName>style.visibility</p:attrName>
                                        </p:attrNameLst>
                                      </p:cBhvr>
                                      <p:to>
                                        <p:strVal val="visible"/>
                                      </p:to>
                                    </p:set>
                                    <p:animEffect transition="in" filter="fade">
                                      <p:cBhvr>
                                        <p:cTn id="50" dur="1000"/>
                                        <p:tgtEl>
                                          <p:spTgt spid="3076"/>
                                        </p:tgtEl>
                                      </p:cBhvr>
                                    </p:animEffect>
                                  </p:childTnLst>
                                </p:cTn>
                              </p:par>
                            </p:childTnLst>
                          </p:cTn>
                        </p:par>
                        <p:par>
                          <p:cTn id="51" fill="hold">
                            <p:stCondLst>
                              <p:cond delay="16800"/>
                            </p:stCondLst>
                            <p:childTnLst>
                              <p:par>
                                <p:cTn id="52" presetID="10" presetClass="entr" presetSubtype="0" fill="hold" nodeType="afterEffect">
                                  <p:stCondLst>
                                    <p:cond delay="3000"/>
                                  </p:stCondLst>
                                  <p:childTnLst>
                                    <p:set>
                                      <p:cBhvr>
                                        <p:cTn id="53" dur="1" fill="hold">
                                          <p:stCondLst>
                                            <p:cond delay="0"/>
                                          </p:stCondLst>
                                        </p:cTn>
                                        <p:tgtEl>
                                          <p:spTgt spid="3077"/>
                                        </p:tgtEl>
                                        <p:attrNameLst>
                                          <p:attrName>style.visibility</p:attrName>
                                        </p:attrNameLst>
                                      </p:cBhvr>
                                      <p:to>
                                        <p:strVal val="visible"/>
                                      </p:to>
                                    </p:set>
                                    <p:animEffect transition="in" filter="fade">
                                      <p:cBhvr>
                                        <p:cTn id="54" dur="1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p:bldP spid="6" grpId="1"/>
    </p:bldLst>
  </p:timing>
</p:sld>
</file>

<file path=ppt/theme/_rels/theme10.xml.rels><?xml version="1.0" encoding="UTF-8" standalone="yes"?>
<Relationships xmlns="http://schemas.openxmlformats.org/package/2006/relationships"><Relationship Id="rId1" Type="http://schemas.openxmlformats.org/officeDocument/2006/relationships/image" Target="../media/image9.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7.xml.rels><?xml version="1.0" encoding="UTF-8" standalone="yes"?>
<Relationships xmlns="http://schemas.openxmlformats.org/package/2006/relationships"><Relationship Id="rId1" Type="http://schemas.openxmlformats.org/officeDocument/2006/relationships/image" Target="../media/image6.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Паркет">
  <a:themeElements>
    <a:clrScheme name="Паркет">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Обычная">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Паркет">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10.xml><?xml version="1.0" encoding="utf-8"?>
<a:theme xmlns:a="http://schemas.openxmlformats.org/drawingml/2006/main" name="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2.xml><?xml version="1.0" encoding="utf-8"?>
<a:theme xmlns:a="http://schemas.openxmlformats.org/drawingml/2006/main" name="Литейная">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Литейная">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Литейная">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3.xml><?xml version="1.0" encoding="utf-8"?>
<a:theme xmlns:a="http://schemas.openxmlformats.org/drawingml/2006/main" name="Перспектива">
  <a:themeElements>
    <a:clrScheme name="Перспектива">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Классическая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Перспектива">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Метро">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Метро">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Метро">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1_Метро">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Метро">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Метро">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6.xml><?xml version="1.0" encoding="utf-8"?>
<a:theme xmlns:a="http://schemas.openxmlformats.org/drawingml/2006/main" name="Трек">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7.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8.xml><?xml version="1.0" encoding="utf-8"?>
<a:theme xmlns:a="http://schemas.openxmlformats.org/drawingml/2006/main" name="1_Литейная">
  <a:themeElements>
    <a:clrScheme name="Литейная">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Литейная">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Литейная">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9.xml><?xml version="1.0" encoding="utf-8"?>
<a:theme xmlns:a="http://schemas.openxmlformats.org/drawingml/2006/main" name="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405</TotalTime>
  <Words>1177</Words>
  <Application>Microsoft Office PowerPoint</Application>
  <PresentationFormat>Экран (4:3)</PresentationFormat>
  <Paragraphs>71</Paragraphs>
  <Slides>18</Slides>
  <Notes>0</Notes>
  <HiddenSlides>0</HiddenSlides>
  <MMClips>1</MMClips>
  <ScaleCrop>false</ScaleCrop>
  <HeadingPairs>
    <vt:vector size="4" baseType="variant">
      <vt:variant>
        <vt:lpstr>Тема</vt:lpstr>
      </vt:variant>
      <vt:variant>
        <vt:i4>10</vt:i4>
      </vt:variant>
      <vt:variant>
        <vt:lpstr>Заголовки слайдов</vt:lpstr>
      </vt:variant>
      <vt:variant>
        <vt:i4>18</vt:i4>
      </vt:variant>
    </vt:vector>
  </HeadingPairs>
  <TitlesOfParts>
    <vt:vector size="28" baseType="lpstr">
      <vt:lpstr>Паркет</vt:lpstr>
      <vt:lpstr>Литейная</vt:lpstr>
      <vt:lpstr>Перспектива</vt:lpstr>
      <vt:lpstr>Метро</vt:lpstr>
      <vt:lpstr>1_Метро</vt:lpstr>
      <vt:lpstr>Трек</vt:lpstr>
      <vt:lpstr>Апекс</vt:lpstr>
      <vt:lpstr>1_Литейная</vt:lpstr>
      <vt:lpstr>Бумажная</vt:lpstr>
      <vt:lpstr>Mylar</vt:lpstr>
      <vt:lpstr>Земля: еволюція життя</vt:lpstr>
      <vt:lpstr>Земля… Ця планета стала осередком життя посеред великої пустелі Всесвіту. Як життя почало свій розвиток? Щоб зрозуміти це, загляньмо у сторінки історії розвитку Землі.</vt:lpstr>
      <vt:lpstr>Утворення планети. Перше життя</vt:lpstr>
      <vt:lpstr>Історія розбиває час існування Землі на періоди:</vt:lpstr>
      <vt:lpstr>Світ кембрійського періоду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Юрський період</vt:lpstr>
      <vt:lpstr>Крейдяний період</vt:lpstr>
      <vt:lpstr>За 5 млн. років до того...</vt:lpstr>
      <vt:lpstr>Кайнозойська ера. Палеогеновий період</vt:lpstr>
      <vt:lpstr>Неогеновий період</vt:lpstr>
      <vt:lpstr>Антропогеновий період</vt:lpstr>
      <vt:lpstr>Сучасність</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Земля: еволюція життя</dc:title>
  <dc:creator>Admin</dc:creator>
  <cp:lastModifiedBy>1</cp:lastModifiedBy>
  <cp:revision>43</cp:revision>
  <dcterms:created xsi:type="dcterms:W3CDTF">2013-03-01T15:55:58Z</dcterms:created>
  <dcterms:modified xsi:type="dcterms:W3CDTF">2013-03-02T12:03:59Z</dcterms:modified>
</cp:coreProperties>
</file>