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7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1727A-6F62-4C94-B3C6-54B0F8DB9848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8CA0-5D03-49D2-A5EB-B0FC3837F9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602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8CA0-5D03-49D2-A5EB-B0FC3837F92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90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697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7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43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4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357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48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61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46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65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53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61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219A6-3B02-4D54-9F60-A11FC1BD15A0}" type="datetimeFigureOut">
              <a:rPr lang="uk-UA" smtClean="0"/>
              <a:t>27.11.2013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55D4A-92FE-4E4C-AA32-807944B7A7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1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4240" y="3078480"/>
            <a:ext cx="8488680" cy="1473518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Использование магнитных свойств вещества</a:t>
            </a:r>
            <a:endParaRPr lang="uk-UA" b="1" spc="50" dirty="0">
              <a:ln w="0"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1879918"/>
            <a:ext cx="6797040" cy="924242"/>
          </a:xfrm>
        </p:spPr>
        <p:txBody>
          <a:bodyPr>
            <a:normAutofit/>
          </a:bodyPr>
          <a:lstStyle/>
          <a:p>
            <a:r>
              <a:rPr lang="ru-RU" sz="4800" b="1" spc="50" dirty="0" smtClean="0">
                <a:ln w="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Презентация на тему:</a:t>
            </a:r>
            <a:endParaRPr lang="uk-UA" sz="4800" b="1" spc="50" dirty="0">
              <a:ln w="0">
                <a:solidFill>
                  <a:schemeClr val="bg2">
                    <a:lumMod val="10000"/>
                  </a:schemeClr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5600700"/>
                <a:ext cx="1625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600700"/>
                <a:ext cx="1625600" cy="10175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097410">
                <a:off x="9568801" y="266412"/>
                <a:ext cx="2501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uk-UA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𝑝𝑔𝑉</m:t>
                      </m:r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97410">
                <a:off x="9568801" y="266412"/>
                <a:ext cx="2501900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21357905">
                <a:off x="457200" y="462439"/>
                <a:ext cx="180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57905">
                <a:off x="457200" y="462439"/>
                <a:ext cx="18034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20892368">
                <a:off x="9177069" y="5441573"/>
                <a:ext cx="269240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2368">
                <a:off x="9177069" y="5441573"/>
                <a:ext cx="2692400" cy="8989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/>
          <p:cNvCxnSpPr/>
          <p:nvPr/>
        </p:nvCxnSpPr>
        <p:spPr>
          <a:xfrm>
            <a:off x="685800" y="1879918"/>
            <a:ext cx="0" cy="193532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Дуга 12"/>
          <p:cNvSpPr/>
          <p:nvPr/>
        </p:nvSpPr>
        <p:spPr>
          <a:xfrm rot="16846485">
            <a:off x="753474" y="2462691"/>
            <a:ext cx="2938053" cy="3345111"/>
          </a:xfrm>
          <a:prstGeom prst="arc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19100" y="3568700"/>
            <a:ext cx="23241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3619" y="3564176"/>
            <a:ext cx="299161" cy="40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</a:t>
            </a:r>
            <a:endParaRPr lang="uk-UA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8861" y="1721359"/>
            <a:ext cx="22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endParaRPr lang="uk-UA" sz="2000" dirty="0"/>
          </a:p>
        </p:txBody>
      </p:sp>
      <p:pic>
        <p:nvPicPr>
          <p:cNvPr id="23" name="тема для презентации - без слов и бэк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1520" y="6008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1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2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" y="470715"/>
            <a:ext cx="810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Во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время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взаимодействия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вещества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магнитным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полем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изменяются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не талько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магнитные, но и  другие его свойства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" y="2548207"/>
            <a:ext cx="993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Явление усиления магнитного поля ферромагнетиками используется в различных электротехнических приборах 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</a:t>
            </a:r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электромагнитный кран, в реле, в электродвигателях, в трансформаторах.</a:t>
            </a:r>
          </a:p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Для этого используют специальные сорта стали.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" y="1637792"/>
            <a:ext cx="7578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Все результаты взаимодействия магнитного поля вещества нашли применение в практике.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0957">
            <a:off x="1425234" y="5773856"/>
            <a:ext cx="1474276" cy="929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062">
            <a:off x="1437390" y="5724634"/>
            <a:ext cx="1474276" cy="929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917">
            <a:off x="1633895" y="5747578"/>
            <a:ext cx="1474276" cy="9299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9049" y="5779769"/>
            <a:ext cx="1474276" cy="9299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492">
            <a:off x="1569049" y="5853274"/>
            <a:ext cx="1474276" cy="929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17" y="4586977"/>
            <a:ext cx="1608772" cy="1855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80044" y="4586977"/>
            <a:ext cx="425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олее подробно, действие электромагнитного крана мы рассмотрим в следующем видео.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382118"/>
      </p:ext>
    </p:extLst>
  </p:cSld>
  <p:clrMapOvr>
    <a:masterClrMapping/>
  </p:clrMapOvr>
  <p:transition spd="slow" advTm="374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48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72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8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925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425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3881 -0.1217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425"/>
                            </p:stCondLst>
                            <p:childTnLst>
                              <p:par>
                                <p:cTn id="49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13565 " pathEditMode="relative" rAng="0" ptsTypes="AA">
                                      <p:cBhvr>
                                        <p:cTn id="50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0013 -0.13565 " pathEditMode="relative" rAng="0" ptsTypes="AA">
                                      <p:cBhvr>
                                        <p:cTn id="52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8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0013 -0.13565 " pathEditMode="relative" rAng="0" ptsTypes="AA">
                                      <p:cBhvr>
                                        <p:cTn id="5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-0.13565 " pathEditMode="relative" rAng="0" ptsTypes="AA">
                                      <p:cBhvr>
                                        <p:cTn id="5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0013 -0.13565 " pathEditMode="relative" rAng="0" ptsTypes="AA">
                                      <p:cBhvr>
                                        <p:cTn id="5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575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именение электромагнитных устройст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1920"/>
            <a:ext cx="10927080" cy="6583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083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31000">
        <p15:prstTrans prst="curtains"/>
      </p:transition>
    </mc:Choice>
    <mc:Fallback xmlns="">
      <p:transition spd="slow" advTm="1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3115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120" y="431397"/>
            <a:ext cx="6812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Невозможно представить современную радиоэлектронику без элементов из искусственных материалов – ферритов.</a:t>
            </a:r>
          </a:p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Изготовление их из материалов, имеющих высокое удельное сопротивление, что важно для высокочастотной техники. 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5040" y="3523657"/>
            <a:ext cx="5623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 взаимодействии с магнитным полем меняются не только магнитные, но и другие свойства вещества – механические, тепловые, оптические и даже  химические.</a:t>
            </a:r>
          </a:p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Все эти явления используются человеком.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382">
            <a:off x="213902" y="3220316"/>
            <a:ext cx="2926080" cy="29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-3211"/>
            <a:ext cx="4465320" cy="3348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99" y="3345779"/>
            <a:ext cx="3438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387">
        <p14:flythrough/>
      </p:transition>
    </mc:Choice>
    <mc:Fallback xmlns="">
      <p:transition spd="slow" advTm="3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4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76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0" y="701040"/>
            <a:ext cx="621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Магнитное поле лечит злокачественные опухоли, позволяет исследовать внутренние органы человека, проникать в тайны многих болезней человека 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0315" y="470564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 также магнитное поле  охраняет жизнь на Земле от космических опасностей.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90" y="-607755"/>
            <a:ext cx="5756910" cy="5756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8" y="3126730"/>
            <a:ext cx="4536677" cy="3072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093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00">
        <p15:prstTrans prst="pageCurlDouble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88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0" y="1752600"/>
            <a:ext cx="647700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Презентацию подготовили</a:t>
            </a:r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</a:t>
            </a:r>
            <a:endParaRPr lang="uk-UA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2080" y="306324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Шепель Денис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Мащук Сергей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Шаповал Сергей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Ткаченко Илья</a:t>
            </a:r>
            <a:endParaRPr lang="uk-UA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2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Другая 4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194</Words>
  <Application>Microsoft Office PowerPoint</Application>
  <PresentationFormat>Широкоэкранный</PresentationFormat>
  <Paragraphs>25</Paragraphs>
  <Slides>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Использование магнитных свойств вещества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Mashchuk</dc:creator>
  <cp:lastModifiedBy>Sergey Mashchuk</cp:lastModifiedBy>
  <cp:revision>33</cp:revision>
  <dcterms:created xsi:type="dcterms:W3CDTF">2013-11-25T18:33:17Z</dcterms:created>
  <dcterms:modified xsi:type="dcterms:W3CDTF">2013-11-26T23:49:44Z</dcterms:modified>
</cp:coreProperties>
</file>