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8" r:id="rId3"/>
    <p:sldId id="257" r:id="rId4"/>
    <p:sldId id="259" r:id="rId5"/>
    <p:sldId id="260" r:id="rId6"/>
    <p:sldId id="261" r:id="rId7"/>
    <p:sldId id="262" r:id="rId8"/>
    <p:sldId id="263"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589" autoAdjust="0"/>
    <p:restoredTop sz="86429" autoAdjust="0"/>
  </p:normalViewPr>
  <p:slideViewPr>
    <p:cSldViewPr>
      <p:cViewPr>
        <p:scale>
          <a:sx n="100" d="100"/>
          <a:sy n="100" d="100"/>
        </p:scale>
        <p:origin x="-1140" y="-276"/>
      </p:cViewPr>
      <p:guideLst>
        <p:guide orient="horz" pos="2160"/>
        <p:guide pos="2880"/>
      </p:guideLst>
    </p:cSldViewPr>
  </p:slideViewPr>
  <p:outlineViewPr>
    <p:cViewPr>
      <p:scale>
        <a:sx n="33" d="100"/>
        <a:sy n="33" d="100"/>
      </p:scale>
      <p:origin x="246" y="12537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D25AB22E-5928-42D4-824D-0CDD110274F1}" type="datetimeFigureOut">
              <a:rPr lang="ru-RU" smtClean="0"/>
              <a:pPr/>
              <a:t>04.02.2014</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AEC8318-A49B-440E-8140-0D7B8D78125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5AB22E-5928-42D4-824D-0CDD110274F1}" type="datetimeFigureOut">
              <a:rPr lang="ru-RU" smtClean="0"/>
              <a:pPr/>
              <a:t>04.02.2014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EC8318-A49B-440E-8140-0D7B8D78125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5AB22E-5928-42D4-824D-0CDD110274F1}" type="datetimeFigureOut">
              <a:rPr lang="ru-RU" smtClean="0"/>
              <a:pPr/>
              <a:t>04.02.2014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EC8318-A49B-440E-8140-0D7B8D78125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5AB22E-5928-42D4-824D-0CDD110274F1}" type="datetimeFigureOut">
              <a:rPr lang="ru-RU" smtClean="0"/>
              <a:pPr/>
              <a:t>04.02.2014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EC8318-A49B-440E-8140-0D7B8D78125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25AB22E-5928-42D4-824D-0CDD110274F1}" type="datetimeFigureOut">
              <a:rPr lang="ru-RU" smtClean="0"/>
              <a:pPr/>
              <a:t>04.02.2014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EC8318-A49B-440E-8140-0D7B8D78125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25AB22E-5928-42D4-824D-0CDD110274F1}" type="datetimeFigureOut">
              <a:rPr lang="ru-RU" smtClean="0"/>
              <a:pPr/>
              <a:t>04.02.2014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EC8318-A49B-440E-8140-0D7B8D78125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D25AB22E-5928-42D4-824D-0CDD110274F1}" type="datetimeFigureOut">
              <a:rPr lang="ru-RU" smtClean="0"/>
              <a:pPr/>
              <a:t>04.02.2014</a:t>
            </a:fld>
            <a:endParaRPr lang="ru-RU"/>
          </a:p>
        </p:txBody>
      </p:sp>
      <p:sp>
        <p:nvSpPr>
          <p:cNvPr id="27" name="Номер слайда 26"/>
          <p:cNvSpPr>
            <a:spLocks noGrp="1"/>
          </p:cNvSpPr>
          <p:nvPr>
            <p:ph type="sldNum" sz="quarter" idx="11"/>
          </p:nvPr>
        </p:nvSpPr>
        <p:spPr/>
        <p:txBody>
          <a:bodyPr rtlCol="0"/>
          <a:lstStyle/>
          <a:p>
            <a:fld id="{CAEC8318-A49B-440E-8140-0D7B8D78125B}"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D25AB22E-5928-42D4-824D-0CDD110274F1}" type="datetimeFigureOut">
              <a:rPr lang="ru-RU" smtClean="0"/>
              <a:pPr/>
              <a:t>04.02.2014</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CAEC8318-A49B-440E-8140-0D7B8D78125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5AB22E-5928-42D4-824D-0CDD110274F1}" type="datetimeFigureOut">
              <a:rPr lang="ru-RU" smtClean="0"/>
              <a:pPr/>
              <a:t>04.02.2014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EC8318-A49B-440E-8140-0D7B8D78125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25AB22E-5928-42D4-824D-0CDD110274F1}" type="datetimeFigureOut">
              <a:rPr lang="ru-RU" smtClean="0"/>
              <a:pPr/>
              <a:t>04.02.2014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EC8318-A49B-440E-8140-0D7B8D78125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25AB22E-5928-42D4-824D-0CDD110274F1}" type="datetimeFigureOut">
              <a:rPr lang="ru-RU" smtClean="0"/>
              <a:pPr/>
              <a:t>04.02.2014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EC8318-A49B-440E-8140-0D7B8D78125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25AB22E-5928-42D4-824D-0CDD110274F1}" type="datetimeFigureOut">
              <a:rPr lang="ru-RU" smtClean="0"/>
              <a:pPr/>
              <a:t>04.02.2014</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AEC8318-A49B-440E-8140-0D7B8D78125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hyperlink" Target="http://uk.wikipedia.org/w/index.php?title=%D0%A0%D1%83%D0%B4%D0%BE%D0%BB%D1%8C%D1%84%D0%BE_%D0%92%D0%B0%D0%BB%D0%B5%D0%BD%D1%82%D1%96%D0%BD%D0%BE&amp;action=edit&amp;redlink=1" TargetMode="Externa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916832"/>
            <a:ext cx="8458200" cy="1470025"/>
          </a:xfrm>
        </p:spPr>
        <p:txBody>
          <a:bodyPr>
            <a:normAutofit fontScale="90000"/>
          </a:bodyPr>
          <a:lstStyle/>
          <a:p>
            <a:r>
              <a:rPr lang="ru-RU" sz="4000" b="1" dirty="0" smtClean="0"/>
              <a:t>Культура США в 60- 90-х роках ХХ</a:t>
            </a:r>
            <a:r>
              <a:rPr lang="ru-RU" b="1" dirty="0" smtClean="0"/>
              <a:t/>
            </a:r>
            <a:br>
              <a:rPr lang="ru-RU" b="1" dirty="0" smtClean="0"/>
            </a:br>
            <a:endParaRPr lang="ru-RU" dirty="0"/>
          </a:p>
        </p:txBody>
      </p:sp>
      <p:pic>
        <p:nvPicPr>
          <p:cNvPr id="4" name="Picture 6" descr="&amp;Dcy;&amp;yacy;&amp;dcy;&amp;yacy; &amp;Scy;&amp;ecy;&amp;mcy; &amp;scy;&amp;icy;&amp;mcy;&amp;vcy;&amp;ocy;&amp;lcy; &amp;Scy;&amp;SHcy;&amp;Acy;"/>
          <p:cNvPicPr>
            <a:picLocks noChangeAspect="1" noChangeArrowheads="1"/>
          </p:cNvPicPr>
          <p:nvPr/>
        </p:nvPicPr>
        <p:blipFill>
          <a:blip r:embed="rId2" cstate="print"/>
          <a:srcRect/>
          <a:stretch>
            <a:fillRect/>
          </a:stretch>
        </p:blipFill>
        <p:spPr bwMode="auto">
          <a:xfrm>
            <a:off x="6372200" y="2924944"/>
            <a:ext cx="2627784" cy="3528740"/>
          </a:xfrm>
          <a:prstGeom prst="rect">
            <a:avLst/>
          </a:prstGeom>
          <a:noFill/>
        </p:spPr>
      </p:pic>
      <p:sp>
        <p:nvSpPr>
          <p:cNvPr id="5" name="Подзаголовок 4"/>
          <p:cNvSpPr>
            <a:spLocks noGrp="1"/>
          </p:cNvSpPr>
          <p:nvPr>
            <p:ph type="subTitle" idx="1"/>
          </p:nvPr>
        </p:nvSpPr>
        <p:spPr/>
        <p:txBody>
          <a:bodyPr/>
          <a:lstStyle/>
          <a:p>
            <a:endParaRPr lang="ru-RU"/>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1066800"/>
          </a:xfrm>
        </p:spPr>
        <p:txBody>
          <a:bodyPr/>
          <a:lstStyle/>
          <a:p>
            <a:pPr algn="ctr"/>
            <a:r>
              <a:rPr lang="ru-RU" dirty="0" err="1" smtClean="0"/>
              <a:t>Образотворче</a:t>
            </a:r>
            <a:r>
              <a:rPr lang="ru-RU" dirty="0" smtClean="0"/>
              <a:t> </a:t>
            </a:r>
            <a:r>
              <a:rPr lang="ru-RU" dirty="0" err="1" smtClean="0"/>
              <a:t>мистецтво</a:t>
            </a:r>
            <a:r>
              <a:rPr lang="ru-RU" dirty="0" smtClean="0"/>
              <a:t> </a:t>
            </a:r>
            <a:endParaRPr lang="ru-RU" dirty="0"/>
          </a:p>
        </p:txBody>
      </p:sp>
      <p:sp>
        <p:nvSpPr>
          <p:cNvPr id="3" name="Содержимое 2"/>
          <p:cNvSpPr>
            <a:spLocks noGrp="1"/>
          </p:cNvSpPr>
          <p:nvPr>
            <p:ph idx="1"/>
          </p:nvPr>
        </p:nvSpPr>
        <p:spPr>
          <a:xfrm>
            <a:off x="457200" y="1340768"/>
            <a:ext cx="8229600" cy="5233768"/>
          </a:xfrm>
        </p:spPr>
        <p:txBody>
          <a:bodyPr>
            <a:normAutofit/>
          </a:bodyPr>
          <a:lstStyle/>
          <a:p>
            <a:r>
              <a:rPr lang="uk-UA" sz="1400" dirty="0" smtClean="0"/>
              <a:t>У XX столітті творчість американських художників охоплює широкий спектр стилів. </a:t>
            </a:r>
            <a:br>
              <a:rPr lang="uk-UA" sz="1400" dirty="0" smtClean="0"/>
            </a:br>
            <a:r>
              <a:rPr lang="uk-UA" sz="1400" dirty="0" smtClean="0"/>
              <a:t>У 60-х і 70-х роках набирає популярності поп-арт на його основ ізародилося безліч напрямків, об'єднаних нігілістичним ставленням до традицій світової культури.</a:t>
            </a:r>
          </a:p>
          <a:p>
            <a:r>
              <a:rPr lang="ru-RU" sz="1400" dirty="0" err="1" smtClean="0"/>
              <a:t>Міжнародну</a:t>
            </a:r>
            <a:r>
              <a:rPr lang="ru-RU" sz="1400" dirty="0" smtClean="0"/>
              <a:t> славу </a:t>
            </a:r>
            <a:r>
              <a:rPr lang="ru-RU" sz="1400" dirty="0" err="1" smtClean="0"/>
              <a:t>американському</a:t>
            </a:r>
            <a:r>
              <a:rPr lang="ru-RU" sz="1400" dirty="0" smtClean="0"/>
              <a:t> поп-арту принесли </a:t>
            </a:r>
            <a:r>
              <a:rPr lang="ru-RU" sz="1400" dirty="0" err="1" smtClean="0"/>
              <a:t>такі</a:t>
            </a:r>
            <a:r>
              <a:rPr lang="ru-RU" sz="1400" dirty="0" smtClean="0"/>
              <a:t> художники як Роберт </a:t>
            </a:r>
            <a:r>
              <a:rPr lang="ru-RU" sz="1400" dirty="0" err="1" smtClean="0"/>
              <a:t>Раушенберг</a:t>
            </a:r>
            <a:r>
              <a:rPr lang="ru-RU" sz="1400" dirty="0" smtClean="0"/>
              <a:t>, Рой </a:t>
            </a:r>
            <a:r>
              <a:rPr lang="ru-RU" sz="1400" dirty="0" err="1" smtClean="0"/>
              <a:t>Ліхтенштейн</a:t>
            </a:r>
            <a:r>
              <a:rPr lang="ru-RU" sz="1400" dirty="0" smtClean="0"/>
              <a:t>, </a:t>
            </a:r>
            <a:r>
              <a:rPr lang="ru-RU" sz="1400" dirty="0" err="1" smtClean="0"/>
              <a:t>Джаспер</a:t>
            </a:r>
            <a:r>
              <a:rPr lang="ru-RU" sz="1400" dirty="0" smtClean="0"/>
              <a:t> Джонс, Джеймс </a:t>
            </a:r>
            <a:r>
              <a:rPr lang="ru-RU" sz="1400" dirty="0" err="1" smtClean="0"/>
              <a:t>Розенквіст</a:t>
            </a:r>
            <a:r>
              <a:rPr lang="ru-RU" sz="1400" dirty="0" smtClean="0"/>
              <a:t>, Том </a:t>
            </a:r>
            <a:r>
              <a:rPr lang="ru-RU" sz="1400" dirty="0" err="1" smtClean="0"/>
              <a:t>Вессельман</a:t>
            </a:r>
            <a:r>
              <a:rPr lang="ru-RU" sz="1400" dirty="0" smtClean="0"/>
              <a:t>, </a:t>
            </a:r>
            <a:r>
              <a:rPr lang="ru-RU" sz="1400" dirty="0" err="1" smtClean="0"/>
              <a:t>Клас</a:t>
            </a:r>
            <a:r>
              <a:rPr lang="ru-RU" sz="1400" dirty="0" smtClean="0"/>
              <a:t> </a:t>
            </a:r>
            <a:r>
              <a:rPr lang="ru-RU" sz="1400" dirty="0" err="1" smtClean="0"/>
              <a:t>Олденбург</a:t>
            </a:r>
            <a:r>
              <a:rPr lang="ru-RU" sz="1400" dirty="0" smtClean="0"/>
              <a:t>, </a:t>
            </a:r>
            <a:r>
              <a:rPr lang="ru-RU" sz="1400" dirty="0" err="1" smtClean="0"/>
              <a:t>Енді</a:t>
            </a:r>
            <a:r>
              <a:rPr lang="ru-RU" sz="1400" dirty="0" smtClean="0"/>
              <a:t> </a:t>
            </a:r>
            <a:r>
              <a:rPr lang="ru-RU" sz="1400" dirty="0" err="1" smtClean="0"/>
              <a:t>Воргол</a:t>
            </a:r>
            <a:r>
              <a:rPr lang="ru-RU" sz="1400" dirty="0" smtClean="0"/>
              <a:t>.</a:t>
            </a:r>
          </a:p>
        </p:txBody>
      </p:sp>
      <p:pic>
        <p:nvPicPr>
          <p:cNvPr id="1026" name="Picture 2" descr="Signs - &amp;Rcy;&amp;ocy;&amp;bcy;&amp;iecy;&amp;rcy;&amp;tcy; &amp;Rcy;&amp;acy;&amp;ucy;&amp;shcy;&amp;iecy;&amp;ncy;&amp;bcy;&amp;iecy;&amp;rcy;&amp;gcy;"/>
          <p:cNvPicPr>
            <a:picLocks noChangeAspect="1" noChangeArrowheads="1"/>
          </p:cNvPicPr>
          <p:nvPr/>
        </p:nvPicPr>
        <p:blipFill>
          <a:blip r:embed="rId2" cstate="print"/>
          <a:srcRect l="2641" t="4346" r="2511" b="3307"/>
          <a:stretch>
            <a:fillRect/>
          </a:stretch>
        </p:blipFill>
        <p:spPr bwMode="auto">
          <a:xfrm>
            <a:off x="611560" y="2996952"/>
            <a:ext cx="2808312" cy="3672408"/>
          </a:xfrm>
          <a:prstGeom prst="rect">
            <a:avLst/>
          </a:prstGeom>
          <a:noFill/>
        </p:spPr>
      </p:pic>
      <p:pic>
        <p:nvPicPr>
          <p:cNvPr id="1028" name="Picture 4" descr="Retroactive - &amp;Rcy;&amp;ocy;&amp;bcy;&amp;iecy;&amp;rcy;&amp;tcy; &amp;Rcy;&amp;acy;&amp;ucy;&amp;shcy;&amp;iecy;&amp;ncy;&amp;bcy;&amp;iecy;&amp;rcy;&amp;gcy;"/>
          <p:cNvPicPr>
            <a:picLocks noChangeAspect="1" noChangeArrowheads="1"/>
          </p:cNvPicPr>
          <p:nvPr/>
        </p:nvPicPr>
        <p:blipFill>
          <a:blip r:embed="rId3" cstate="print"/>
          <a:srcRect/>
          <a:stretch>
            <a:fillRect/>
          </a:stretch>
        </p:blipFill>
        <p:spPr bwMode="auto">
          <a:xfrm>
            <a:off x="3563888" y="2996952"/>
            <a:ext cx="2594392" cy="3672408"/>
          </a:xfrm>
          <a:prstGeom prst="rect">
            <a:avLst/>
          </a:prstGeom>
          <a:noFill/>
        </p:spPr>
      </p:pic>
      <p:pic>
        <p:nvPicPr>
          <p:cNvPr id="1030" name="Picture 6" descr="Stop - &amp;Rcy;&amp;ocy;&amp;bcy;&amp;iecy;&amp;rcy;&amp;tcy; &amp;Rcy;&amp;acy;&amp;ucy;&amp;shcy;&amp;iecy;&amp;ncy;&amp;bcy;&amp;iecy;&amp;rcy;&amp;gcy;"/>
          <p:cNvPicPr>
            <a:picLocks noChangeAspect="1" noChangeArrowheads="1"/>
          </p:cNvPicPr>
          <p:nvPr/>
        </p:nvPicPr>
        <p:blipFill>
          <a:blip r:embed="rId4" cstate="print"/>
          <a:srcRect/>
          <a:stretch>
            <a:fillRect/>
          </a:stretch>
        </p:blipFill>
        <p:spPr bwMode="auto">
          <a:xfrm>
            <a:off x="6300192" y="2996952"/>
            <a:ext cx="2504583" cy="3672409"/>
          </a:xfrm>
          <a:prstGeom prst="rect">
            <a:avLst/>
          </a:prstGeom>
          <a:noFill/>
        </p:spPr>
      </p:pic>
      <p:sp>
        <p:nvSpPr>
          <p:cNvPr id="7" name="TextBox 6"/>
          <p:cNvSpPr txBox="1"/>
          <p:nvPr/>
        </p:nvSpPr>
        <p:spPr>
          <a:xfrm>
            <a:off x="3419872" y="5877272"/>
            <a:ext cx="3312368" cy="369332"/>
          </a:xfrm>
          <a:prstGeom prst="rect">
            <a:avLst/>
          </a:prstGeom>
          <a:noFill/>
        </p:spPr>
        <p:txBody>
          <a:bodyPr wrap="square" rtlCol="0">
            <a:spAutoFit/>
          </a:bodyPr>
          <a:lstStyle/>
          <a:p>
            <a:r>
              <a:rPr lang="ru-RU" b="1" dirty="0" smtClean="0"/>
              <a:t>Роберт </a:t>
            </a:r>
            <a:r>
              <a:rPr lang="ru-RU" b="1" dirty="0" err="1" smtClean="0"/>
              <a:t>Раушенберг</a:t>
            </a:r>
            <a:endParaRPr lang="ru-RU" b="1"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1000" fill="hold"/>
                                        <p:tgtEl>
                                          <p:spTgt spid="1028"/>
                                        </p:tgtEl>
                                        <p:attrNameLst>
                                          <p:attrName>ppt_w</p:attrName>
                                        </p:attrNameLst>
                                      </p:cBhvr>
                                      <p:tavLst>
                                        <p:tav tm="0">
                                          <p:val>
                                            <p:fltVal val="0"/>
                                          </p:val>
                                        </p:tav>
                                        <p:tav tm="100000">
                                          <p:val>
                                            <p:strVal val="#ppt_w"/>
                                          </p:val>
                                        </p:tav>
                                      </p:tavLst>
                                    </p:anim>
                                    <p:anim calcmode="lin" valueType="num">
                                      <p:cBhvr>
                                        <p:cTn id="14" dur="1000" fill="hold"/>
                                        <p:tgtEl>
                                          <p:spTgt spid="1028"/>
                                        </p:tgtEl>
                                        <p:attrNameLst>
                                          <p:attrName>ppt_h</p:attrName>
                                        </p:attrNameLst>
                                      </p:cBhvr>
                                      <p:tavLst>
                                        <p:tav tm="0">
                                          <p:val>
                                            <p:fltVal val="0"/>
                                          </p:val>
                                        </p:tav>
                                        <p:tav tm="100000">
                                          <p:val>
                                            <p:strVal val="#ppt_h"/>
                                          </p:val>
                                        </p:tav>
                                      </p:tavLst>
                                    </p:anim>
                                    <p:anim calcmode="lin" valueType="num">
                                      <p:cBhvr>
                                        <p:cTn id="15"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2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p:cTn id="19" dur="1000" fill="hold"/>
                                        <p:tgtEl>
                                          <p:spTgt spid="1030"/>
                                        </p:tgtEl>
                                        <p:attrNameLst>
                                          <p:attrName>ppt_w</p:attrName>
                                        </p:attrNameLst>
                                      </p:cBhvr>
                                      <p:tavLst>
                                        <p:tav tm="0">
                                          <p:val>
                                            <p:fltVal val="0"/>
                                          </p:val>
                                        </p:tav>
                                        <p:tav tm="100000">
                                          <p:val>
                                            <p:strVal val="#ppt_w"/>
                                          </p:val>
                                        </p:tav>
                                      </p:tavLst>
                                    </p:anim>
                                    <p:anim calcmode="lin" valueType="num">
                                      <p:cBhvr>
                                        <p:cTn id="20" dur="1000" fill="hold"/>
                                        <p:tgtEl>
                                          <p:spTgt spid="1030"/>
                                        </p:tgtEl>
                                        <p:attrNameLst>
                                          <p:attrName>ppt_h</p:attrName>
                                        </p:attrNameLst>
                                      </p:cBhvr>
                                      <p:tavLst>
                                        <p:tav tm="0">
                                          <p:val>
                                            <p:fltVal val="0"/>
                                          </p:val>
                                        </p:tav>
                                        <p:tav tm="100000">
                                          <p:val>
                                            <p:strVal val="#ppt_h"/>
                                          </p:val>
                                        </p:tav>
                                      </p:tavLst>
                                    </p:anim>
                                    <p:anim calcmode="lin" valueType="num">
                                      <p:cBhvr>
                                        <p:cTn id="21" dur="1000" fill="hold"/>
                                        <p:tgtEl>
                                          <p:spTgt spid="103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3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sz="1400" smtClean="0"/>
          </a:p>
        </p:txBody>
      </p:sp>
      <p:pic>
        <p:nvPicPr>
          <p:cNvPr id="24578" name="Picture 2" descr="Racing Thoughts - &amp;Dcy;&amp;zhcy;&amp;acy;&amp;scy;&amp;pcy;&amp;iecy;&amp;rcy; &amp;Dcy;&amp;zhcy;&amp;ocy;&amp;ncy;&amp;scy;"/>
          <p:cNvPicPr>
            <a:picLocks noChangeAspect="1" noChangeArrowheads="1"/>
          </p:cNvPicPr>
          <p:nvPr/>
        </p:nvPicPr>
        <p:blipFill>
          <a:blip r:embed="rId2" cstate="print"/>
          <a:srcRect/>
          <a:stretch>
            <a:fillRect/>
          </a:stretch>
        </p:blipFill>
        <p:spPr bwMode="auto">
          <a:xfrm>
            <a:off x="0" y="188640"/>
            <a:ext cx="4677640" cy="3024336"/>
          </a:xfrm>
          <a:prstGeom prst="rect">
            <a:avLst/>
          </a:prstGeom>
          <a:noFill/>
        </p:spPr>
      </p:pic>
      <p:pic>
        <p:nvPicPr>
          <p:cNvPr id="24580" name="Picture 4" descr="Flag - &amp;Dcy;&amp;zhcy;&amp;acy;&amp;scy;&amp;pcy;&amp;iecy;&amp;rcy; &amp;Dcy;&amp;zhcy;&amp;ocy;&amp;ncy;&amp;scy;"/>
          <p:cNvPicPr>
            <a:picLocks noChangeAspect="1" noChangeArrowheads="1"/>
          </p:cNvPicPr>
          <p:nvPr/>
        </p:nvPicPr>
        <p:blipFill>
          <a:blip r:embed="rId3" cstate="print"/>
          <a:srcRect b="1528"/>
          <a:stretch>
            <a:fillRect/>
          </a:stretch>
        </p:blipFill>
        <p:spPr bwMode="auto">
          <a:xfrm>
            <a:off x="107504" y="3573016"/>
            <a:ext cx="4464496" cy="3024336"/>
          </a:xfrm>
          <a:prstGeom prst="rect">
            <a:avLst/>
          </a:prstGeom>
          <a:noFill/>
        </p:spPr>
      </p:pic>
      <p:pic>
        <p:nvPicPr>
          <p:cNvPr id="24582" name="Picture 6" descr="Three Flags - &amp;Dcy;&amp;zhcy;&amp;acy;&amp;scy;&amp;pcy;&amp;iecy;&amp;rcy; &amp;Dcy;&amp;zhcy;&amp;ocy;&amp;ncy;&amp;scy;"/>
          <p:cNvPicPr>
            <a:picLocks noChangeAspect="1" noChangeArrowheads="1"/>
          </p:cNvPicPr>
          <p:nvPr/>
        </p:nvPicPr>
        <p:blipFill>
          <a:blip r:embed="rId4" cstate="print"/>
          <a:srcRect b="4298"/>
          <a:stretch>
            <a:fillRect/>
          </a:stretch>
        </p:blipFill>
        <p:spPr bwMode="auto">
          <a:xfrm>
            <a:off x="4427984" y="188640"/>
            <a:ext cx="4576108" cy="2952328"/>
          </a:xfrm>
          <a:prstGeom prst="rect">
            <a:avLst/>
          </a:prstGeom>
          <a:noFill/>
        </p:spPr>
      </p:pic>
      <p:pic>
        <p:nvPicPr>
          <p:cNvPr id="24584" name="Picture 8" descr="Ale Cans - &amp;Dcy;&amp;zhcy;&amp;acy;&amp;scy;&amp;pcy;&amp;iecy;&amp;rcy; &amp;Dcy;&amp;zhcy;&amp;ocy;&amp;ncy;&amp;scy;"/>
          <p:cNvPicPr>
            <a:picLocks noChangeAspect="1" noChangeArrowheads="1"/>
          </p:cNvPicPr>
          <p:nvPr/>
        </p:nvPicPr>
        <p:blipFill>
          <a:blip r:embed="rId5" cstate="print"/>
          <a:srcRect t="4499" b="3273"/>
          <a:stretch>
            <a:fillRect/>
          </a:stretch>
        </p:blipFill>
        <p:spPr bwMode="auto">
          <a:xfrm>
            <a:off x="4499992" y="3501008"/>
            <a:ext cx="4506964" cy="3024336"/>
          </a:xfrm>
          <a:prstGeom prst="rect">
            <a:avLst/>
          </a:prstGeom>
          <a:noFill/>
        </p:spPr>
      </p:pic>
      <p:sp>
        <p:nvSpPr>
          <p:cNvPr id="8" name="TextBox 7"/>
          <p:cNvSpPr txBox="1"/>
          <p:nvPr/>
        </p:nvSpPr>
        <p:spPr>
          <a:xfrm>
            <a:off x="3131840" y="3068960"/>
            <a:ext cx="2664296" cy="400110"/>
          </a:xfrm>
          <a:prstGeom prst="rect">
            <a:avLst/>
          </a:prstGeom>
          <a:noFill/>
        </p:spPr>
        <p:txBody>
          <a:bodyPr wrap="square" rtlCol="0">
            <a:spAutoFit/>
          </a:bodyPr>
          <a:lstStyle/>
          <a:p>
            <a:r>
              <a:rPr lang="uk-UA" sz="2000" b="1" dirty="0" smtClean="0"/>
              <a:t>Джаспер Джойс</a:t>
            </a:r>
            <a:endParaRPr lang="ru-RU" sz="2000" b="1" dirty="0"/>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066800"/>
          </a:xfrm>
        </p:spPr>
        <p:txBody>
          <a:bodyPr/>
          <a:lstStyle/>
          <a:p>
            <a:pPr algn="ctr"/>
            <a:r>
              <a:rPr lang="uk-UA" dirty="0" smtClean="0"/>
              <a:t>Спорт</a:t>
            </a:r>
            <a:endParaRPr lang="ru-RU" dirty="0"/>
          </a:p>
        </p:txBody>
      </p:sp>
      <p:sp>
        <p:nvSpPr>
          <p:cNvPr id="3" name="Содержимое 2"/>
          <p:cNvSpPr>
            <a:spLocks noGrp="1"/>
          </p:cNvSpPr>
          <p:nvPr>
            <p:ph idx="1"/>
          </p:nvPr>
        </p:nvSpPr>
        <p:spPr>
          <a:xfrm>
            <a:off x="301752" y="1052736"/>
            <a:ext cx="8503920" cy="5046312"/>
          </a:xfrm>
        </p:spPr>
        <p:txBody>
          <a:bodyPr/>
          <a:lstStyle/>
          <a:p>
            <a:r>
              <a:rPr lang="uk-UA" sz="1400" dirty="0" smtClean="0"/>
              <a:t>Спорт в США - важлива частина національної культури і, з часів існування Олімпійських ігор та СРСР, самоствердження країни як наддержави.</a:t>
            </a:r>
            <a:br>
              <a:rPr lang="uk-UA" sz="1400" dirty="0" smtClean="0"/>
            </a:br>
            <a:r>
              <a:rPr lang="uk-UA" sz="1400" dirty="0" smtClean="0"/>
              <a:t/>
            </a:r>
            <a:br>
              <a:rPr lang="uk-UA" sz="1400" dirty="0" smtClean="0"/>
            </a:br>
            <a:r>
              <a:rPr lang="uk-UA" sz="1400" dirty="0" smtClean="0"/>
              <a:t>Чотири найбільш популярних види спорту: американський футбол, бейсбол, баскетбол і хокей з шайбою.</a:t>
            </a:r>
          </a:p>
          <a:p>
            <a:endParaRPr lang="ru-RU" dirty="0"/>
          </a:p>
        </p:txBody>
      </p:sp>
      <p:pic>
        <p:nvPicPr>
          <p:cNvPr id="25602" name="Picture 2" descr="&amp;Fcy;&amp;acy;&amp;jcy;&amp;lcy;:&amp;CHcy;&amp;ucy;&amp;dcy;&amp;ocy; &amp;ncy;&amp;acy; &amp;lcy;&amp;softcy;&amp;dcy;&amp;ucy; (&amp;pcy;&amp;ocy;&amp;bcy;&amp;iecy;&amp;dcy;&amp;acy;).jpg"/>
          <p:cNvPicPr>
            <a:picLocks noChangeAspect="1" noChangeArrowheads="1"/>
          </p:cNvPicPr>
          <p:nvPr/>
        </p:nvPicPr>
        <p:blipFill>
          <a:blip r:embed="rId2" cstate="print"/>
          <a:srcRect/>
          <a:stretch>
            <a:fillRect/>
          </a:stretch>
        </p:blipFill>
        <p:spPr bwMode="auto">
          <a:xfrm>
            <a:off x="539552" y="2204864"/>
            <a:ext cx="3201938" cy="4165417"/>
          </a:xfrm>
          <a:prstGeom prst="rect">
            <a:avLst/>
          </a:prstGeom>
          <a:noFill/>
        </p:spPr>
      </p:pic>
      <p:sp>
        <p:nvSpPr>
          <p:cNvPr id="5" name="TextBox 4"/>
          <p:cNvSpPr txBox="1"/>
          <p:nvPr/>
        </p:nvSpPr>
        <p:spPr>
          <a:xfrm>
            <a:off x="539552" y="6237312"/>
            <a:ext cx="3816424" cy="923330"/>
          </a:xfrm>
          <a:prstGeom prst="rect">
            <a:avLst/>
          </a:prstGeom>
          <a:noFill/>
        </p:spPr>
        <p:txBody>
          <a:bodyPr wrap="square" rtlCol="0">
            <a:spAutoFit/>
          </a:bodyPr>
          <a:lstStyle/>
          <a:p>
            <a:endParaRPr lang="ru-RU" sz="1200" dirty="0" smtClean="0"/>
          </a:p>
          <a:p>
            <a:r>
              <a:rPr lang="ru-RU" sz="1200" dirty="0" err="1" smtClean="0"/>
              <a:t>Збірна</a:t>
            </a:r>
            <a:r>
              <a:rPr lang="ru-RU" sz="1200" dirty="0" smtClean="0"/>
              <a:t> США </a:t>
            </a:r>
            <a:r>
              <a:rPr lang="ru-RU" sz="1200" dirty="0" err="1" smtClean="0"/>
              <a:t>тріумфує</a:t>
            </a:r>
            <a:r>
              <a:rPr lang="ru-RU" sz="1200" dirty="0" smtClean="0"/>
              <a:t> </a:t>
            </a:r>
            <a:r>
              <a:rPr lang="ru-RU" sz="1200" dirty="0" err="1" smtClean="0"/>
              <a:t>з</a:t>
            </a:r>
            <a:r>
              <a:rPr lang="ru-RU" sz="1200" dirty="0" smtClean="0"/>
              <a:t> приводу перемоги 4:3 над </a:t>
            </a:r>
            <a:r>
              <a:rPr lang="ru-RU" sz="1200" dirty="0" err="1" smtClean="0"/>
              <a:t>збірною</a:t>
            </a:r>
            <a:r>
              <a:rPr lang="ru-RU" sz="1200" dirty="0" smtClean="0"/>
              <a:t> СРСР.</a:t>
            </a:r>
          </a:p>
          <a:p>
            <a:endParaRPr lang="ru-RU" dirty="0"/>
          </a:p>
        </p:txBody>
      </p:sp>
      <p:pic>
        <p:nvPicPr>
          <p:cNvPr id="25604" name="Picture 4" descr="&amp;Fcy;&amp;acy;&amp;jcy;&amp;lcy;:USSR USA 1972 1.jpg"/>
          <p:cNvPicPr>
            <a:picLocks noChangeAspect="1" noChangeArrowheads="1"/>
          </p:cNvPicPr>
          <p:nvPr/>
        </p:nvPicPr>
        <p:blipFill>
          <a:blip r:embed="rId3" cstate="print"/>
          <a:srcRect/>
          <a:stretch>
            <a:fillRect/>
          </a:stretch>
        </p:blipFill>
        <p:spPr bwMode="auto">
          <a:xfrm>
            <a:off x="3779912" y="2132856"/>
            <a:ext cx="5157404" cy="3744416"/>
          </a:xfrm>
          <a:prstGeom prst="rect">
            <a:avLst/>
          </a:prstGeom>
          <a:noFill/>
        </p:spPr>
      </p:pic>
      <p:sp>
        <p:nvSpPr>
          <p:cNvPr id="7" name="TextBox 6"/>
          <p:cNvSpPr txBox="1"/>
          <p:nvPr/>
        </p:nvSpPr>
        <p:spPr>
          <a:xfrm>
            <a:off x="4644008" y="6021288"/>
            <a:ext cx="4032448" cy="738664"/>
          </a:xfrm>
          <a:prstGeom prst="rect">
            <a:avLst/>
          </a:prstGeom>
          <a:noFill/>
        </p:spPr>
        <p:txBody>
          <a:bodyPr wrap="square" rtlCol="0">
            <a:spAutoFit/>
          </a:bodyPr>
          <a:lstStyle/>
          <a:p>
            <a:r>
              <a:rPr lang="uk-UA" sz="1400" dirty="0" smtClean="0"/>
              <a:t>Матч збірних СРСР і США у фіналі баскетбольного турніру XX Літніх Олімпійських ігор 1972</a:t>
            </a:r>
            <a:r>
              <a:rPr lang="en-US" sz="1400" dirty="0" smtClean="0"/>
              <a:t>(</a:t>
            </a:r>
            <a:r>
              <a:rPr lang="uk-UA" sz="1400" dirty="0" smtClean="0"/>
              <a:t>рахунок </a:t>
            </a:r>
            <a:r>
              <a:rPr lang="ru-RU" sz="1400" dirty="0" smtClean="0"/>
              <a:t>51:50)</a:t>
            </a:r>
            <a:endParaRPr lang="ru-RU" sz="1400" dirty="0"/>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881840"/>
          </a:xfrm>
        </p:spPr>
        <p:txBody>
          <a:bodyPr>
            <a:normAutofit/>
          </a:bodyPr>
          <a:lstStyle/>
          <a:p>
            <a:pPr marL="0" indent="0">
              <a:buNone/>
            </a:pPr>
            <a:r>
              <a:rPr lang="uk-UA" sz="1400" dirty="0" smtClean="0"/>
              <a:t>Культура Сполучених Штатів Америки формувалася під впливом етнічного та расового різноманіття країни. </a:t>
            </a:r>
            <a:r>
              <a:rPr lang="ru-RU" sz="1400" dirty="0" err="1" smtClean="0"/>
              <a:t>Значний</a:t>
            </a:r>
            <a:r>
              <a:rPr lang="ru-RU" sz="1400" dirty="0" smtClean="0"/>
              <a:t> </a:t>
            </a:r>
            <a:r>
              <a:rPr lang="ru-RU" sz="1400" dirty="0" err="1" smtClean="0"/>
              <a:t>вплив</a:t>
            </a:r>
            <a:r>
              <a:rPr lang="ru-RU" sz="1400" dirty="0" smtClean="0"/>
              <a:t> на </a:t>
            </a:r>
            <a:r>
              <a:rPr lang="ru-RU" sz="1400" dirty="0" err="1" smtClean="0"/>
              <a:t>неї</a:t>
            </a:r>
            <a:r>
              <a:rPr lang="ru-RU" sz="1400" dirty="0" smtClean="0"/>
              <a:t> справили </a:t>
            </a:r>
            <a:r>
              <a:rPr lang="ru-RU" sz="1400" dirty="0" err="1" smtClean="0"/>
              <a:t>вихідці</a:t>
            </a:r>
            <a:r>
              <a:rPr lang="ru-RU" sz="1400" dirty="0" smtClean="0"/>
              <a:t> </a:t>
            </a:r>
            <a:r>
              <a:rPr lang="ru-RU" sz="1400" dirty="0" err="1" smtClean="0"/>
              <a:t>різних</a:t>
            </a:r>
            <a:r>
              <a:rPr lang="ru-RU" sz="1400" dirty="0" smtClean="0"/>
              <a:t> </a:t>
            </a:r>
            <a:r>
              <a:rPr lang="ru-RU" sz="1400" dirty="0" err="1" smtClean="0"/>
              <a:t>країн</a:t>
            </a:r>
            <a:r>
              <a:rPr lang="ru-RU" sz="1400" dirty="0" smtClean="0"/>
              <a:t>  </a:t>
            </a:r>
            <a:r>
              <a:rPr lang="ru-RU" sz="1400" dirty="0" err="1" smtClean="0"/>
              <a:t>також</a:t>
            </a:r>
            <a:r>
              <a:rPr lang="ru-RU" sz="1400" dirty="0" smtClean="0"/>
              <a:t> </a:t>
            </a:r>
            <a:r>
              <a:rPr lang="ru-RU" sz="1400" dirty="0" err="1" smtClean="0"/>
              <a:t>американські</a:t>
            </a:r>
            <a:r>
              <a:rPr lang="ru-RU" sz="1400" dirty="0" smtClean="0"/>
              <a:t> </a:t>
            </a:r>
            <a:r>
              <a:rPr lang="ru-RU" sz="1400" dirty="0" err="1" smtClean="0"/>
              <a:t>індіанці</a:t>
            </a:r>
            <a:r>
              <a:rPr lang="ru-RU" sz="1400" dirty="0" smtClean="0"/>
              <a:t> </a:t>
            </a:r>
            <a:r>
              <a:rPr lang="ru-RU" sz="1400" dirty="0" err="1" smtClean="0"/>
              <a:t>і</a:t>
            </a:r>
            <a:r>
              <a:rPr lang="ru-RU" sz="1400" dirty="0" smtClean="0"/>
              <a:t> </a:t>
            </a:r>
            <a:r>
              <a:rPr lang="ru-RU" sz="1400" dirty="0" err="1" smtClean="0"/>
              <a:t>корінні</a:t>
            </a:r>
            <a:r>
              <a:rPr lang="ru-RU" sz="1400" dirty="0" smtClean="0"/>
              <a:t> </a:t>
            </a:r>
            <a:r>
              <a:rPr lang="ru-RU" sz="1400" dirty="0" err="1" smtClean="0"/>
              <a:t>жителі</a:t>
            </a:r>
            <a:r>
              <a:rPr lang="ru-RU" sz="1400" dirty="0" smtClean="0"/>
              <a:t>. Тим не </a:t>
            </a:r>
            <a:r>
              <a:rPr lang="ru-RU" sz="1400" dirty="0" err="1" smtClean="0"/>
              <a:t>менш</a:t>
            </a:r>
            <a:r>
              <a:rPr lang="ru-RU" sz="1400" dirty="0" smtClean="0"/>
              <a:t>, </a:t>
            </a:r>
            <a:r>
              <a:rPr lang="ru-RU" sz="1400" dirty="0" err="1" smtClean="0"/>
              <a:t>вирішальний</a:t>
            </a:r>
            <a:r>
              <a:rPr lang="ru-RU" sz="1400" dirty="0" smtClean="0"/>
              <a:t> </a:t>
            </a:r>
            <a:r>
              <a:rPr lang="ru-RU" sz="1400" dirty="0" err="1" smtClean="0"/>
              <a:t>внесок</a:t>
            </a:r>
            <a:r>
              <a:rPr lang="ru-RU" sz="1400" dirty="0" smtClean="0"/>
              <a:t> </a:t>
            </a:r>
            <a:r>
              <a:rPr lang="ru-RU" sz="1400" dirty="0" err="1" smtClean="0"/>
              <a:t>зробила</a:t>
            </a:r>
            <a:r>
              <a:rPr lang="ru-RU" sz="1400" dirty="0" smtClean="0"/>
              <a:t> культура </a:t>
            </a:r>
            <a:r>
              <a:rPr lang="ru-RU" sz="1400" dirty="0" err="1" smtClean="0"/>
              <a:t>вихідців</a:t>
            </a:r>
            <a:r>
              <a:rPr lang="ru-RU" sz="1400" dirty="0" smtClean="0"/>
              <a:t> </a:t>
            </a:r>
            <a:r>
              <a:rPr lang="ru-RU" sz="1400" dirty="0" err="1" smtClean="0"/>
              <a:t>з</a:t>
            </a:r>
            <a:r>
              <a:rPr lang="ru-RU" sz="1400" dirty="0" smtClean="0"/>
              <a:t> </a:t>
            </a:r>
            <a:r>
              <a:rPr lang="ru-RU" sz="1400" dirty="0" err="1" smtClean="0"/>
              <a:t>Англії</a:t>
            </a:r>
            <a:r>
              <a:rPr lang="ru-RU" sz="1400" dirty="0" smtClean="0"/>
              <a:t> , </a:t>
            </a:r>
            <a:r>
              <a:rPr lang="ru-RU" sz="1400" dirty="0" err="1" smtClean="0"/>
              <a:t>що</a:t>
            </a:r>
            <a:r>
              <a:rPr lang="ru-RU" sz="1400" dirty="0" smtClean="0"/>
              <a:t> </a:t>
            </a:r>
            <a:r>
              <a:rPr lang="ru-RU" sz="1400" dirty="0" err="1" smtClean="0"/>
              <a:t>поширювали</a:t>
            </a:r>
            <a:r>
              <a:rPr lang="ru-RU" sz="1400" dirty="0" smtClean="0"/>
              <a:t> </a:t>
            </a:r>
            <a:r>
              <a:rPr lang="ru-RU" sz="1400" dirty="0" err="1" smtClean="0"/>
              <a:t>англійську</a:t>
            </a:r>
            <a:r>
              <a:rPr lang="ru-RU" sz="1400" dirty="0" smtClean="0"/>
              <a:t> </a:t>
            </a:r>
            <a:r>
              <a:rPr lang="ru-RU" sz="1400" dirty="0" err="1" smtClean="0"/>
              <a:t>мову</a:t>
            </a:r>
            <a:r>
              <a:rPr lang="ru-RU" sz="1400" dirty="0" smtClean="0"/>
              <a:t> , </a:t>
            </a:r>
            <a:r>
              <a:rPr lang="ru-RU" sz="1400" dirty="0" err="1" smtClean="0"/>
              <a:t>правову</a:t>
            </a:r>
            <a:r>
              <a:rPr lang="ru-RU" sz="1400" dirty="0" smtClean="0"/>
              <a:t> систему </a:t>
            </a:r>
            <a:r>
              <a:rPr lang="ru-RU" sz="1400" dirty="0" err="1" smtClean="0"/>
              <a:t>і</a:t>
            </a:r>
            <a:r>
              <a:rPr lang="ru-RU" sz="1400" dirty="0" smtClean="0"/>
              <a:t> </a:t>
            </a:r>
            <a:r>
              <a:rPr lang="ru-RU" sz="1400" dirty="0" err="1" smtClean="0"/>
              <a:t>інші</a:t>
            </a:r>
            <a:r>
              <a:rPr lang="ru-RU" sz="1400" dirty="0" smtClean="0"/>
              <a:t> </a:t>
            </a:r>
            <a:r>
              <a:rPr lang="ru-RU" sz="1400" dirty="0" err="1" smtClean="0"/>
              <a:t>культурні</a:t>
            </a:r>
            <a:r>
              <a:rPr lang="ru-RU" sz="1400" dirty="0" smtClean="0"/>
              <a:t> </a:t>
            </a:r>
            <a:r>
              <a:rPr lang="ru-RU" sz="1400" dirty="0" err="1" smtClean="0"/>
              <a:t>досягнення</a:t>
            </a:r>
            <a:r>
              <a:rPr lang="ru-RU" sz="1400" dirty="0" smtClean="0"/>
              <a:t> .</a:t>
            </a:r>
            <a:br>
              <a:rPr lang="ru-RU" sz="1400" dirty="0" smtClean="0"/>
            </a:br>
            <a:r>
              <a:rPr lang="ru-RU" sz="1400" dirty="0" smtClean="0"/>
              <a:t/>
            </a:r>
            <a:br>
              <a:rPr lang="ru-RU" sz="1400" dirty="0" smtClean="0"/>
            </a:br>
            <a:r>
              <a:rPr lang="ru-RU" sz="1400" dirty="0" err="1" smtClean="0"/>
              <a:t>Американське</a:t>
            </a:r>
            <a:r>
              <a:rPr lang="ru-RU" sz="1400" dirty="0" smtClean="0"/>
              <a:t> </a:t>
            </a:r>
            <a:r>
              <a:rPr lang="ru-RU" sz="1400" dirty="0" err="1" smtClean="0"/>
              <a:t>кіно</a:t>
            </a:r>
            <a:r>
              <a:rPr lang="ru-RU" sz="1400" dirty="0" smtClean="0"/>
              <a:t> , </a:t>
            </a:r>
            <a:r>
              <a:rPr lang="ru-RU" sz="1400" dirty="0" err="1" smtClean="0"/>
              <a:t>телебачення</a:t>
            </a:r>
            <a:r>
              <a:rPr lang="ru-RU" sz="1400" dirty="0" smtClean="0"/>
              <a:t> , блюз , джаз , реп та рок </a:t>
            </a:r>
            <a:r>
              <a:rPr lang="ru-RU" sz="1400" dirty="0" err="1" smtClean="0"/>
              <a:t>служать</a:t>
            </a:r>
            <a:r>
              <a:rPr lang="ru-RU" sz="1400" dirty="0" smtClean="0"/>
              <a:t> фундаментом </a:t>
            </a:r>
            <a:r>
              <a:rPr lang="ru-RU" sz="1400" dirty="0" err="1" smtClean="0"/>
              <a:t>світової</a:t>
            </a:r>
            <a:r>
              <a:rPr lang="ru-RU" sz="1400" dirty="0" smtClean="0"/>
              <a:t> </a:t>
            </a:r>
            <a:r>
              <a:rPr lang="ru-RU" sz="1400" dirty="0" err="1" smtClean="0"/>
              <a:t>масової</a:t>
            </a:r>
            <a:r>
              <a:rPr lang="ru-RU" sz="1400" dirty="0" smtClean="0"/>
              <a:t> </a:t>
            </a:r>
            <a:r>
              <a:rPr lang="ru-RU" sz="1400" dirty="0" err="1" smtClean="0"/>
              <a:t>культури</a:t>
            </a:r>
            <a:r>
              <a:rPr lang="ru-RU" sz="1400" dirty="0" smtClean="0"/>
              <a:t>. </a:t>
            </a:r>
            <a:r>
              <a:rPr lang="ru-RU" sz="1400" dirty="0" err="1" smtClean="0"/>
              <a:t>Саме</a:t>
            </a:r>
            <a:r>
              <a:rPr lang="ru-RU" sz="1400" dirty="0" smtClean="0"/>
              <a:t> в США </a:t>
            </a:r>
            <a:r>
              <a:rPr lang="ru-RU" sz="1400" dirty="0" err="1" smtClean="0"/>
              <a:t>вперше</a:t>
            </a:r>
            <a:r>
              <a:rPr lang="ru-RU" sz="1400" dirty="0" smtClean="0"/>
              <a:t> </a:t>
            </a:r>
            <a:r>
              <a:rPr lang="ru-RU" sz="1400" dirty="0" err="1" smtClean="0"/>
              <a:t>з'явився</a:t>
            </a:r>
            <a:r>
              <a:rPr lang="ru-RU" sz="1400" dirty="0" smtClean="0"/>
              <a:t> </a:t>
            </a:r>
            <a:r>
              <a:rPr lang="ru-RU" sz="1400" dirty="0" err="1" smtClean="0"/>
              <a:t>інтернет</a:t>
            </a:r>
            <a:r>
              <a:rPr lang="ru-RU" sz="1400" dirty="0" smtClean="0"/>
              <a:t> , </a:t>
            </a:r>
            <a:r>
              <a:rPr lang="ru-RU" sz="1400" dirty="0" err="1" smtClean="0"/>
              <a:t>масовий</a:t>
            </a:r>
            <a:r>
              <a:rPr lang="ru-RU" sz="1400" dirty="0" smtClean="0"/>
              <a:t> </a:t>
            </a:r>
            <a:r>
              <a:rPr lang="ru-RU" sz="1400" dirty="0" err="1" smtClean="0"/>
              <a:t>автомобіль</a:t>
            </a:r>
            <a:r>
              <a:rPr lang="ru-RU" sz="1400" dirty="0" smtClean="0"/>
              <a:t> , </a:t>
            </a:r>
            <a:r>
              <a:rPr lang="ru-RU" sz="1400" dirty="0" err="1" smtClean="0"/>
              <a:t>отримали</a:t>
            </a:r>
            <a:r>
              <a:rPr lang="ru-RU" sz="1400" dirty="0" smtClean="0"/>
              <a:t> </a:t>
            </a:r>
            <a:r>
              <a:rPr lang="ru-RU" sz="1400" dirty="0" err="1" smtClean="0"/>
              <a:t>розвиток</a:t>
            </a:r>
            <a:r>
              <a:rPr lang="ru-RU" sz="1400" dirty="0" smtClean="0"/>
              <a:t> </a:t>
            </a:r>
            <a:r>
              <a:rPr lang="ru-RU" sz="1400" dirty="0" err="1" smtClean="0"/>
              <a:t>інформаційні</a:t>
            </a:r>
            <a:r>
              <a:rPr lang="ru-RU" sz="1400" dirty="0" smtClean="0"/>
              <a:t> </a:t>
            </a:r>
            <a:r>
              <a:rPr lang="ru-RU" sz="1400" dirty="0" err="1" smtClean="0"/>
              <a:t>технології</a:t>
            </a:r>
            <a:r>
              <a:rPr lang="ru-RU" sz="1400" dirty="0" smtClean="0"/>
              <a:t>. Будучи </a:t>
            </a:r>
            <a:r>
              <a:rPr lang="ru-RU" sz="1400" dirty="0" err="1" smtClean="0"/>
              <a:t>провідною</a:t>
            </a:r>
            <a:r>
              <a:rPr lang="ru-RU" sz="1400" dirty="0" smtClean="0"/>
              <a:t> </a:t>
            </a:r>
            <a:r>
              <a:rPr lang="ru-RU" sz="1400" dirty="0" err="1" smtClean="0"/>
              <a:t>економічною</a:t>
            </a:r>
            <a:r>
              <a:rPr lang="ru-RU" sz="1400" dirty="0" smtClean="0"/>
              <a:t> </a:t>
            </a:r>
            <a:r>
              <a:rPr lang="ru-RU" sz="1400" dirty="0" err="1" smtClean="0"/>
              <a:t>і</a:t>
            </a:r>
            <a:r>
              <a:rPr lang="ru-RU" sz="1400" dirty="0" smtClean="0"/>
              <a:t> </a:t>
            </a:r>
            <a:r>
              <a:rPr lang="ru-RU" sz="1400" dirty="0" err="1" smtClean="0"/>
              <a:t>військовою</a:t>
            </a:r>
            <a:r>
              <a:rPr lang="ru-RU" sz="1400" dirty="0" smtClean="0"/>
              <a:t> державою </a:t>
            </a:r>
            <a:r>
              <a:rPr lang="ru-RU" sz="1400" dirty="0" err="1" smtClean="0"/>
              <a:t>світу</a:t>
            </a:r>
            <a:r>
              <a:rPr lang="ru-RU" sz="1400" dirty="0" smtClean="0"/>
              <a:t> , вона </a:t>
            </a:r>
            <a:r>
              <a:rPr lang="ru-RU" sz="1400" dirty="0" err="1" smtClean="0"/>
              <a:t>багато</a:t>
            </a:r>
            <a:r>
              <a:rPr lang="ru-RU" sz="1400" dirty="0" smtClean="0"/>
              <a:t> в </a:t>
            </a:r>
            <a:r>
              <a:rPr lang="ru-RU" sz="1400" dirty="0" err="1" smtClean="0"/>
              <a:t>чому</a:t>
            </a:r>
            <a:r>
              <a:rPr lang="ru-RU" sz="1400" dirty="0" smtClean="0"/>
              <a:t> </a:t>
            </a:r>
            <a:r>
              <a:rPr lang="ru-RU" sz="1400" dirty="0" err="1" smtClean="0"/>
              <a:t>визначає</a:t>
            </a:r>
            <a:r>
              <a:rPr lang="ru-RU" sz="1400" dirty="0" smtClean="0"/>
              <a:t> </a:t>
            </a:r>
            <a:r>
              <a:rPr lang="ru-RU" sz="1400" dirty="0" err="1" smtClean="0"/>
              <a:t>спосіб</a:t>
            </a:r>
            <a:r>
              <a:rPr lang="ru-RU" sz="1400" dirty="0" smtClean="0"/>
              <a:t> </a:t>
            </a:r>
            <a:r>
              <a:rPr lang="ru-RU" sz="1400" dirty="0" err="1" smtClean="0"/>
              <a:t>життя</a:t>
            </a:r>
            <a:r>
              <a:rPr lang="ru-RU" sz="1400" dirty="0" smtClean="0"/>
              <a:t> </a:t>
            </a:r>
            <a:r>
              <a:rPr lang="ru-RU" sz="1400" dirty="0" err="1" smtClean="0"/>
              <a:t>решти</a:t>
            </a:r>
            <a:r>
              <a:rPr lang="ru-RU" sz="1400" dirty="0" smtClean="0"/>
              <a:t> </a:t>
            </a:r>
            <a:r>
              <a:rPr lang="ru-RU" sz="1400" dirty="0" err="1" smtClean="0"/>
              <a:t>людства</a:t>
            </a:r>
            <a:endParaRPr lang="ru-RU" sz="1400" dirty="0" smtClean="0"/>
          </a:p>
          <a:p>
            <a:endParaRPr lang="ru-RU" dirty="0"/>
          </a:p>
        </p:txBody>
      </p:sp>
      <p:pic>
        <p:nvPicPr>
          <p:cNvPr id="1028" name="Picture 4" descr="http://www.img.biografik.ru/images/65664e456fb3e45afbccec2672c4b845.jpg"/>
          <p:cNvPicPr>
            <a:picLocks noChangeAspect="1" noChangeArrowheads="1"/>
          </p:cNvPicPr>
          <p:nvPr/>
        </p:nvPicPr>
        <p:blipFill>
          <a:blip r:embed="rId2" cstate="print"/>
          <a:srcRect/>
          <a:stretch>
            <a:fillRect/>
          </a:stretch>
        </p:blipFill>
        <p:spPr bwMode="auto">
          <a:xfrm>
            <a:off x="240027" y="3212976"/>
            <a:ext cx="4187957" cy="3140968"/>
          </a:xfrm>
          <a:prstGeom prst="rect">
            <a:avLst/>
          </a:prstGeom>
          <a:noFill/>
        </p:spPr>
      </p:pic>
      <p:pic>
        <p:nvPicPr>
          <p:cNvPr id="1032" name="Picture 8" descr="http://topwar.ru/uploads/posts/2013-11/1384549053_114.jpg"/>
          <p:cNvPicPr>
            <a:picLocks noChangeAspect="1" noChangeArrowheads="1"/>
          </p:cNvPicPr>
          <p:nvPr/>
        </p:nvPicPr>
        <p:blipFill>
          <a:blip r:embed="rId3" cstate="print"/>
          <a:srcRect b="4762"/>
          <a:stretch>
            <a:fillRect/>
          </a:stretch>
        </p:blipFill>
        <p:spPr bwMode="auto">
          <a:xfrm>
            <a:off x="4499992" y="3193413"/>
            <a:ext cx="4464496" cy="3187915"/>
          </a:xfrm>
          <a:prstGeom prst="rect">
            <a:avLst/>
          </a:prstGeom>
          <a:noFill/>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066800"/>
          </a:xfrm>
        </p:spPr>
        <p:txBody>
          <a:bodyPr/>
          <a:lstStyle/>
          <a:p>
            <a:pPr algn="ctr"/>
            <a:r>
              <a:rPr lang="uk-UA" dirty="0" smtClean="0"/>
              <a:t>Релігія</a:t>
            </a:r>
            <a:endParaRPr lang="ru-RU" dirty="0"/>
          </a:p>
        </p:txBody>
      </p:sp>
      <p:sp>
        <p:nvSpPr>
          <p:cNvPr id="3" name="Содержимое 2"/>
          <p:cNvSpPr>
            <a:spLocks noGrp="1"/>
          </p:cNvSpPr>
          <p:nvPr>
            <p:ph idx="1"/>
          </p:nvPr>
        </p:nvSpPr>
        <p:spPr>
          <a:xfrm>
            <a:off x="457200" y="1124744"/>
            <a:ext cx="8229600" cy="5449792"/>
          </a:xfrm>
        </p:spPr>
        <p:txBody>
          <a:bodyPr>
            <a:normAutofit/>
          </a:bodyPr>
          <a:lstStyle/>
          <a:p>
            <a:r>
              <a:rPr lang="uk-UA" sz="1400" dirty="0" smtClean="0"/>
              <a:t>У 60-х роках XX в. негритянські священики і церкви, а також біле ліберальне духовенство зіграли важливу роль у визвольному негритянському русі.</a:t>
            </a:r>
            <a:endParaRPr lang="ru-RU" sz="1400" dirty="0"/>
          </a:p>
        </p:txBody>
      </p:sp>
      <p:pic>
        <p:nvPicPr>
          <p:cNvPr id="14340" name="Picture 4" descr="http://www.novostimira.com.ua/userfiles/5%28195%29.jpg"/>
          <p:cNvPicPr>
            <a:picLocks noChangeAspect="1" noChangeArrowheads="1"/>
          </p:cNvPicPr>
          <p:nvPr/>
        </p:nvPicPr>
        <p:blipFill>
          <a:blip r:embed="rId2" cstate="print"/>
          <a:srcRect/>
          <a:stretch>
            <a:fillRect/>
          </a:stretch>
        </p:blipFill>
        <p:spPr bwMode="auto">
          <a:xfrm>
            <a:off x="611560" y="1844824"/>
            <a:ext cx="4176464" cy="4176465"/>
          </a:xfrm>
          <a:prstGeom prst="rect">
            <a:avLst/>
          </a:prstGeom>
          <a:noFill/>
        </p:spPr>
      </p:pic>
      <p:pic>
        <p:nvPicPr>
          <p:cNvPr id="14342" name="Picture 6" descr="http://lichnosti.net/photos/4456/13448692233.jpg"/>
          <p:cNvPicPr>
            <a:picLocks noChangeAspect="1" noChangeArrowheads="1"/>
          </p:cNvPicPr>
          <p:nvPr/>
        </p:nvPicPr>
        <p:blipFill>
          <a:blip r:embed="rId3" cstate="print"/>
          <a:srcRect/>
          <a:stretch>
            <a:fillRect/>
          </a:stretch>
        </p:blipFill>
        <p:spPr bwMode="auto">
          <a:xfrm>
            <a:off x="5148064" y="1840802"/>
            <a:ext cx="3456384" cy="4278838"/>
          </a:xfrm>
          <a:prstGeom prst="rect">
            <a:avLst/>
          </a:prstGeom>
          <a:noFill/>
        </p:spPr>
      </p:pic>
      <p:pic>
        <p:nvPicPr>
          <p:cNvPr id="14344" name="Picture 8" descr="&amp;Fcy;&amp;rcy;&amp;acy;&amp;gcy;&amp;mcy;&amp;iecy;&amp;ncy;&amp;tcy; &amp;pcy;&amp;acy;&amp;mcy;&amp;yacy;&amp;tcy;&amp;ncy;&amp;icy;&amp;kcy;&amp;acy; &amp;Mcy;&amp;acy;&amp;rcy;&amp;tcy;&amp;icy;&amp;ncy;&amp;ucy; &amp;Lcy;&amp;yucy;&amp;tcy;&amp;iecy;&amp;rcy;&amp;ucy; &amp;Kcy;&amp;icy;&amp;ncy;&amp;gcy;&amp;ucy;. &amp;Fcy;&amp;ocy;&amp;tcy;&amp;ocy; (c)AFP"/>
          <p:cNvPicPr>
            <a:picLocks noChangeAspect="1" noChangeArrowheads="1"/>
          </p:cNvPicPr>
          <p:nvPr/>
        </p:nvPicPr>
        <p:blipFill>
          <a:blip r:embed="rId4" cstate="print"/>
          <a:srcRect/>
          <a:stretch>
            <a:fillRect/>
          </a:stretch>
        </p:blipFill>
        <p:spPr bwMode="auto">
          <a:xfrm>
            <a:off x="2267744" y="2492896"/>
            <a:ext cx="4464496" cy="3348372"/>
          </a:xfrm>
          <a:prstGeom prst="rect">
            <a:avLst/>
          </a:prstGeom>
          <a:noFill/>
        </p:spPr>
      </p:pic>
      <p:sp>
        <p:nvSpPr>
          <p:cNvPr id="8" name="TextBox 7"/>
          <p:cNvSpPr txBox="1"/>
          <p:nvPr/>
        </p:nvSpPr>
        <p:spPr>
          <a:xfrm>
            <a:off x="2987824" y="6093296"/>
            <a:ext cx="3600400" cy="646331"/>
          </a:xfrm>
          <a:prstGeom prst="rect">
            <a:avLst/>
          </a:prstGeom>
          <a:noFill/>
        </p:spPr>
        <p:txBody>
          <a:bodyPr wrap="square" rtlCol="0">
            <a:spAutoFit/>
          </a:bodyPr>
          <a:lstStyle/>
          <a:p>
            <a:r>
              <a:rPr lang="uk-UA" b="1" dirty="0" smtClean="0"/>
              <a:t>Мартін Лютер Кінг</a:t>
            </a:r>
          </a:p>
          <a:p>
            <a:endParaRPr lang="ru-RU"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anim calcmode="lin" valueType="num">
                                      <p:cBhvr additive="base">
                                        <p:cTn id="7" dur="500" fill="hold"/>
                                        <p:tgtEl>
                                          <p:spTgt spid="14344"/>
                                        </p:tgtEl>
                                        <p:attrNameLst>
                                          <p:attrName>ppt_x</p:attrName>
                                        </p:attrNameLst>
                                      </p:cBhvr>
                                      <p:tavLst>
                                        <p:tav tm="0">
                                          <p:val>
                                            <p:strVal val="#ppt_x"/>
                                          </p:val>
                                        </p:tav>
                                        <p:tav tm="100000">
                                          <p:val>
                                            <p:strVal val="#ppt_x"/>
                                          </p:val>
                                        </p:tav>
                                      </p:tavLst>
                                    </p:anim>
                                    <p:anim calcmode="lin" valueType="num">
                                      <p:cBhvr additive="base">
                                        <p:cTn id="8"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066800"/>
          </a:xfrm>
        </p:spPr>
        <p:txBody>
          <a:bodyPr/>
          <a:lstStyle/>
          <a:p>
            <a:pPr algn="ctr"/>
            <a:r>
              <a:rPr lang="uk-UA" dirty="0" smtClean="0"/>
              <a:t>Литература</a:t>
            </a:r>
            <a:endParaRPr lang="ru-RU" dirty="0"/>
          </a:p>
        </p:txBody>
      </p:sp>
      <p:sp>
        <p:nvSpPr>
          <p:cNvPr id="3" name="Содержимое 2"/>
          <p:cNvSpPr>
            <a:spLocks noGrp="1"/>
          </p:cNvSpPr>
          <p:nvPr>
            <p:ph idx="1"/>
          </p:nvPr>
        </p:nvSpPr>
        <p:spPr>
          <a:xfrm>
            <a:off x="457200" y="1196752"/>
            <a:ext cx="8229600" cy="5377784"/>
          </a:xfrm>
        </p:spPr>
        <p:txBody>
          <a:bodyPr>
            <a:normAutofit/>
          </a:bodyPr>
          <a:lstStyle/>
          <a:p>
            <a:r>
              <a:rPr lang="uk-UA" sz="1400" dirty="0" smtClean="0"/>
              <a:t>У США отримали широкий розвиток наукова фантастика та література жахів , а в другій половині XX століття - фентезі. Перша хвиля американської НФ , до якої входили Едгар Райс Берроуз , Мюррей Лейнстер , Едмонд Гамільтон , була переважно розважальної і породила піджанр « космічна опера». До середини XX століття в США почала переважати більш складна фантастика.</a:t>
            </a:r>
            <a:endParaRPr lang="ru-RU" sz="1400" dirty="0"/>
          </a:p>
        </p:txBody>
      </p:sp>
      <p:pic>
        <p:nvPicPr>
          <p:cNvPr id="16386" name="Picture 2" descr="File:Ray Bradbury (1975).jpg"/>
          <p:cNvPicPr>
            <a:picLocks noChangeAspect="1" noChangeArrowheads="1"/>
          </p:cNvPicPr>
          <p:nvPr/>
        </p:nvPicPr>
        <p:blipFill>
          <a:blip r:embed="rId2" cstate="print"/>
          <a:srcRect/>
          <a:stretch>
            <a:fillRect/>
          </a:stretch>
        </p:blipFill>
        <p:spPr bwMode="auto">
          <a:xfrm>
            <a:off x="395536" y="2636912"/>
            <a:ext cx="2491789" cy="3511957"/>
          </a:xfrm>
          <a:prstGeom prst="rect">
            <a:avLst/>
          </a:prstGeom>
          <a:noFill/>
        </p:spPr>
      </p:pic>
      <p:sp>
        <p:nvSpPr>
          <p:cNvPr id="5" name="TextBox 4"/>
          <p:cNvSpPr txBox="1"/>
          <p:nvPr/>
        </p:nvSpPr>
        <p:spPr>
          <a:xfrm>
            <a:off x="6012160" y="6381328"/>
            <a:ext cx="2808312" cy="584775"/>
          </a:xfrm>
          <a:prstGeom prst="rect">
            <a:avLst/>
          </a:prstGeom>
          <a:noFill/>
        </p:spPr>
        <p:txBody>
          <a:bodyPr wrap="square" rtlCol="0">
            <a:spAutoFit/>
          </a:bodyPr>
          <a:lstStyle/>
          <a:p>
            <a:r>
              <a:rPr lang="uk-UA" sz="1400" b="1" dirty="0" smtClean="0"/>
              <a:t>Кліффорд Дональд Саймак</a:t>
            </a:r>
          </a:p>
          <a:p>
            <a:endParaRPr lang="ru-RU" dirty="0"/>
          </a:p>
        </p:txBody>
      </p:sp>
      <p:pic>
        <p:nvPicPr>
          <p:cNvPr id="16388" name="Picture 4" descr="http://fs171.www.ex.ua/show/30026410/30026410.jpg?800"/>
          <p:cNvPicPr>
            <a:picLocks noChangeAspect="1" noChangeArrowheads="1"/>
          </p:cNvPicPr>
          <p:nvPr/>
        </p:nvPicPr>
        <p:blipFill>
          <a:blip r:embed="rId3" cstate="print"/>
          <a:srcRect/>
          <a:stretch>
            <a:fillRect/>
          </a:stretch>
        </p:blipFill>
        <p:spPr bwMode="auto">
          <a:xfrm>
            <a:off x="6084168" y="2599204"/>
            <a:ext cx="2808312" cy="3543612"/>
          </a:xfrm>
          <a:prstGeom prst="rect">
            <a:avLst/>
          </a:prstGeom>
          <a:noFill/>
        </p:spPr>
      </p:pic>
      <p:sp>
        <p:nvSpPr>
          <p:cNvPr id="7" name="TextBox 6"/>
          <p:cNvSpPr txBox="1"/>
          <p:nvPr/>
        </p:nvSpPr>
        <p:spPr>
          <a:xfrm>
            <a:off x="971600" y="6334780"/>
            <a:ext cx="1584176" cy="523220"/>
          </a:xfrm>
          <a:prstGeom prst="rect">
            <a:avLst/>
          </a:prstGeom>
          <a:noFill/>
        </p:spPr>
        <p:txBody>
          <a:bodyPr wrap="square" rtlCol="0">
            <a:spAutoFit/>
          </a:bodyPr>
          <a:lstStyle/>
          <a:p>
            <a:r>
              <a:rPr lang="uk-UA" sz="1400" b="1" dirty="0" smtClean="0"/>
              <a:t>Рей Бредбері</a:t>
            </a:r>
          </a:p>
          <a:p>
            <a:endParaRPr lang="ru-RU" sz="1400" dirty="0"/>
          </a:p>
        </p:txBody>
      </p:sp>
      <p:pic>
        <p:nvPicPr>
          <p:cNvPr id="16392" name="Picture 8" descr="http://beautyfm.ru/wp-content/uploads/2012/12/hainline.jpg"/>
          <p:cNvPicPr>
            <a:picLocks noChangeAspect="1" noChangeArrowheads="1"/>
          </p:cNvPicPr>
          <p:nvPr/>
        </p:nvPicPr>
        <p:blipFill>
          <a:blip r:embed="rId4" cstate="print"/>
          <a:srcRect l="4860"/>
          <a:stretch>
            <a:fillRect/>
          </a:stretch>
        </p:blipFill>
        <p:spPr bwMode="auto">
          <a:xfrm>
            <a:off x="2915816" y="2613221"/>
            <a:ext cx="3168352" cy="3480075"/>
          </a:xfrm>
          <a:prstGeom prst="rect">
            <a:avLst/>
          </a:prstGeom>
          <a:noFill/>
        </p:spPr>
      </p:pic>
      <p:sp>
        <p:nvSpPr>
          <p:cNvPr id="10" name="TextBox 9"/>
          <p:cNvSpPr txBox="1"/>
          <p:nvPr/>
        </p:nvSpPr>
        <p:spPr>
          <a:xfrm>
            <a:off x="3347864" y="6381328"/>
            <a:ext cx="2160240" cy="584775"/>
          </a:xfrm>
          <a:prstGeom prst="rect">
            <a:avLst/>
          </a:prstGeom>
          <a:noFill/>
        </p:spPr>
        <p:txBody>
          <a:bodyPr wrap="square" rtlCol="0">
            <a:spAutoFit/>
          </a:bodyPr>
          <a:lstStyle/>
          <a:p>
            <a:r>
              <a:rPr lang="uk-UA" sz="1400" b="1" dirty="0" smtClean="0"/>
              <a:t>Роберт Хайнлайн</a:t>
            </a:r>
          </a:p>
          <a:p>
            <a:endParaRPr lang="ru-RU" dirty="0"/>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8229600" cy="5377784"/>
          </a:xfrm>
        </p:spPr>
        <p:txBody>
          <a:bodyPr>
            <a:normAutofit/>
          </a:bodyPr>
          <a:lstStyle/>
          <a:p>
            <a:r>
              <a:rPr lang="uk-UA" sz="1400" dirty="0" smtClean="0"/>
              <a:t>Більшість популярних авторів у жанрах жахів XX століття - американці.</a:t>
            </a:r>
            <a:endParaRPr lang="ru-RU" sz="1400" dirty="0"/>
          </a:p>
        </p:txBody>
      </p:sp>
      <p:pic>
        <p:nvPicPr>
          <p:cNvPr id="17410" name="Picture 2" descr="File:Howard Phillips Lovecraft in 1915.jpg"/>
          <p:cNvPicPr>
            <a:picLocks noChangeAspect="1" noChangeArrowheads="1"/>
          </p:cNvPicPr>
          <p:nvPr/>
        </p:nvPicPr>
        <p:blipFill>
          <a:blip r:embed="rId2" cstate="print"/>
          <a:srcRect/>
          <a:stretch>
            <a:fillRect/>
          </a:stretch>
        </p:blipFill>
        <p:spPr bwMode="auto">
          <a:xfrm>
            <a:off x="467544" y="1842338"/>
            <a:ext cx="3096344" cy="4180065"/>
          </a:xfrm>
          <a:prstGeom prst="rect">
            <a:avLst/>
          </a:prstGeom>
          <a:noFill/>
        </p:spPr>
      </p:pic>
      <p:sp>
        <p:nvSpPr>
          <p:cNvPr id="5" name="TextBox 4"/>
          <p:cNvSpPr txBox="1"/>
          <p:nvPr/>
        </p:nvSpPr>
        <p:spPr>
          <a:xfrm>
            <a:off x="827584" y="6093296"/>
            <a:ext cx="2304256" cy="584775"/>
          </a:xfrm>
          <a:prstGeom prst="rect">
            <a:avLst/>
          </a:prstGeom>
          <a:noFill/>
        </p:spPr>
        <p:txBody>
          <a:bodyPr wrap="square" rtlCol="0">
            <a:spAutoFit/>
          </a:bodyPr>
          <a:lstStyle/>
          <a:p>
            <a:r>
              <a:rPr lang="uk-UA" sz="1400" b="1" dirty="0" smtClean="0"/>
              <a:t>Говард Лавкрафт</a:t>
            </a:r>
          </a:p>
          <a:p>
            <a:endParaRPr lang="ru-RU" dirty="0"/>
          </a:p>
        </p:txBody>
      </p:sp>
      <p:pic>
        <p:nvPicPr>
          <p:cNvPr id="17414" name="Picture 6" descr="http://tushkan.net/_pu/5/13647430.jpg"/>
          <p:cNvPicPr>
            <a:picLocks noChangeAspect="1" noChangeArrowheads="1"/>
          </p:cNvPicPr>
          <p:nvPr/>
        </p:nvPicPr>
        <p:blipFill>
          <a:blip r:embed="rId3" cstate="print"/>
          <a:srcRect/>
          <a:stretch>
            <a:fillRect/>
          </a:stretch>
        </p:blipFill>
        <p:spPr bwMode="auto">
          <a:xfrm>
            <a:off x="4283968" y="1916832"/>
            <a:ext cx="4142514" cy="4032448"/>
          </a:xfrm>
          <a:prstGeom prst="rect">
            <a:avLst/>
          </a:prstGeom>
          <a:noFill/>
        </p:spPr>
      </p:pic>
      <p:sp>
        <p:nvSpPr>
          <p:cNvPr id="8" name="TextBox 7"/>
          <p:cNvSpPr txBox="1"/>
          <p:nvPr/>
        </p:nvSpPr>
        <p:spPr>
          <a:xfrm>
            <a:off x="5580112" y="6093296"/>
            <a:ext cx="2232248" cy="307777"/>
          </a:xfrm>
          <a:prstGeom prst="rect">
            <a:avLst/>
          </a:prstGeom>
          <a:noFill/>
        </p:spPr>
        <p:txBody>
          <a:bodyPr wrap="square" rtlCol="0">
            <a:spAutoFit/>
          </a:bodyPr>
          <a:lstStyle/>
          <a:p>
            <a:r>
              <a:rPr lang="uk-UA" sz="1400" b="1" dirty="0" smtClean="0"/>
              <a:t>Стівен Кінг</a:t>
            </a:r>
            <a:endParaRPr lang="ru-RU" sz="1400" b="1" dirty="0"/>
          </a:p>
        </p:txBody>
      </p:sp>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066800"/>
          </a:xfrm>
        </p:spPr>
        <p:txBody>
          <a:bodyPr/>
          <a:lstStyle/>
          <a:p>
            <a:pPr algn="ctr"/>
            <a:r>
              <a:rPr lang="uk-UA" dirty="0" smtClean="0"/>
              <a:t>Кіномистецтво</a:t>
            </a:r>
            <a:endParaRPr lang="ru-RU" dirty="0"/>
          </a:p>
        </p:txBody>
      </p:sp>
      <p:sp>
        <p:nvSpPr>
          <p:cNvPr id="3" name="Содержимое 2"/>
          <p:cNvSpPr>
            <a:spLocks noGrp="1"/>
          </p:cNvSpPr>
          <p:nvPr>
            <p:ph idx="1"/>
          </p:nvPr>
        </p:nvSpPr>
        <p:spPr>
          <a:xfrm>
            <a:off x="457200" y="1196752"/>
            <a:ext cx="8229600" cy="5377784"/>
          </a:xfrm>
        </p:spPr>
        <p:txBody>
          <a:bodyPr>
            <a:normAutofit/>
          </a:bodyPr>
          <a:lstStyle/>
          <a:p>
            <a:r>
              <a:rPr lang="uk-UA" sz="1400" dirty="0" smtClean="0"/>
              <a:t>Найбільшим преломним етапом в історії Голлівуду став наступ ери звукового кіно наприкінці 1920-х рр. Протягом наступних 20-30 років кінематограф США був організований за принципом централізованої студійної системи: вісім кінотрестов встановили практично тотальний контроль як над виробництвом, так і над дистрибуцією фільмів в США.</a:t>
            </a:r>
          </a:p>
          <a:p>
            <a:r>
              <a:rPr lang="uk-UA" sz="1400" dirty="0" smtClean="0"/>
              <a:t>Більшість з відомих нам сьогодні американських кінокомпаній були створені в першій чверті XX століття (Paramount Pictures - в 1912 році, Warner Brothers - в 1918 році, Columbia Pictures - в 1919 році, Metro Goldwyn Mayer - в 1924 році і т. д.)</a:t>
            </a:r>
          </a:p>
        </p:txBody>
      </p:sp>
      <p:pic>
        <p:nvPicPr>
          <p:cNvPr id="18440" name="Picture 8" descr="http://www.kabasha.ru/images/companies/Paramount/768px-Paramount_logo.jpg"/>
          <p:cNvPicPr>
            <a:picLocks noChangeAspect="1" noChangeArrowheads="1"/>
          </p:cNvPicPr>
          <p:nvPr/>
        </p:nvPicPr>
        <p:blipFill>
          <a:blip r:embed="rId2" cstate="print"/>
          <a:srcRect/>
          <a:stretch>
            <a:fillRect/>
          </a:stretch>
        </p:blipFill>
        <p:spPr bwMode="auto">
          <a:xfrm>
            <a:off x="251520" y="3284984"/>
            <a:ext cx="5811410" cy="3168352"/>
          </a:xfrm>
          <a:prstGeom prst="rect">
            <a:avLst/>
          </a:prstGeom>
          <a:noFill/>
        </p:spPr>
      </p:pic>
      <p:pic>
        <p:nvPicPr>
          <p:cNvPr id="18442" name="Picture 10" descr="http://fotki.ykt.ru/albums/userpics/25038/warner_bros.png"/>
          <p:cNvPicPr>
            <a:picLocks noChangeAspect="1" noChangeArrowheads="1"/>
          </p:cNvPicPr>
          <p:nvPr/>
        </p:nvPicPr>
        <p:blipFill>
          <a:blip r:embed="rId3" cstate="print"/>
          <a:srcRect/>
          <a:stretch>
            <a:fillRect/>
          </a:stretch>
        </p:blipFill>
        <p:spPr bwMode="auto">
          <a:xfrm>
            <a:off x="1187624" y="3284984"/>
            <a:ext cx="5650228" cy="3168352"/>
          </a:xfrm>
          <a:prstGeom prst="rect">
            <a:avLst/>
          </a:prstGeom>
          <a:noFill/>
        </p:spPr>
      </p:pic>
      <p:pic>
        <p:nvPicPr>
          <p:cNvPr id="18444" name="Picture 12" descr="http://horrorzone.ru/uploads/1-wallpapers/wallpapers-persons/c/columbia-pictures/columbia-pictures00.jpg"/>
          <p:cNvPicPr>
            <a:picLocks noChangeAspect="1" noChangeArrowheads="1"/>
          </p:cNvPicPr>
          <p:nvPr/>
        </p:nvPicPr>
        <p:blipFill>
          <a:blip r:embed="rId4" cstate="print"/>
          <a:srcRect/>
          <a:stretch>
            <a:fillRect/>
          </a:stretch>
        </p:blipFill>
        <p:spPr bwMode="auto">
          <a:xfrm>
            <a:off x="2555776" y="3212976"/>
            <a:ext cx="5904656" cy="3247281"/>
          </a:xfrm>
          <a:prstGeom prst="rect">
            <a:avLst/>
          </a:prstGeom>
          <a:noFill/>
        </p:spPr>
      </p:pic>
      <p:pic>
        <p:nvPicPr>
          <p:cNvPr id="18446" name="Picture 14" descr="http://images2.wikia.nocookie.net/__cb20120805163503/jamesbond/images/b/be/Mgm-logo.jpeg"/>
          <p:cNvPicPr>
            <a:picLocks noChangeAspect="1" noChangeArrowheads="1"/>
          </p:cNvPicPr>
          <p:nvPr/>
        </p:nvPicPr>
        <p:blipFill>
          <a:blip r:embed="rId5" cstate="print"/>
          <a:srcRect t="8318" b="10582"/>
          <a:stretch>
            <a:fillRect/>
          </a:stretch>
        </p:blipFill>
        <p:spPr bwMode="auto">
          <a:xfrm>
            <a:off x="3491880" y="3212976"/>
            <a:ext cx="5400600" cy="3284920"/>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fade">
                                      <p:cBhvr>
                                        <p:cTn id="7" dur="1000"/>
                                        <p:tgtEl>
                                          <p:spTgt spid="18440"/>
                                        </p:tgtEl>
                                      </p:cBhvr>
                                    </p:animEffect>
                                    <p:anim calcmode="lin" valueType="num">
                                      <p:cBhvr>
                                        <p:cTn id="8" dur="1000" fill="hold"/>
                                        <p:tgtEl>
                                          <p:spTgt spid="18440"/>
                                        </p:tgtEl>
                                        <p:attrNameLst>
                                          <p:attrName>ppt_x</p:attrName>
                                        </p:attrNameLst>
                                      </p:cBhvr>
                                      <p:tavLst>
                                        <p:tav tm="0">
                                          <p:val>
                                            <p:strVal val="#ppt_x"/>
                                          </p:val>
                                        </p:tav>
                                        <p:tav tm="100000">
                                          <p:val>
                                            <p:strVal val="#ppt_x"/>
                                          </p:val>
                                        </p:tav>
                                      </p:tavLst>
                                    </p:anim>
                                    <p:anim calcmode="lin" valueType="num">
                                      <p:cBhvr>
                                        <p:cTn id="9" dur="900" decel="100000" fill="hold"/>
                                        <p:tgtEl>
                                          <p:spTgt spid="184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44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8442"/>
                                        </p:tgtEl>
                                        <p:attrNameLst>
                                          <p:attrName>style.visibility</p:attrName>
                                        </p:attrNameLst>
                                      </p:cBhvr>
                                      <p:to>
                                        <p:strVal val="visible"/>
                                      </p:to>
                                    </p:set>
                                    <p:animEffect transition="in" filter="fade">
                                      <p:cBhvr>
                                        <p:cTn id="15" dur="1000"/>
                                        <p:tgtEl>
                                          <p:spTgt spid="18442"/>
                                        </p:tgtEl>
                                      </p:cBhvr>
                                    </p:animEffect>
                                    <p:anim calcmode="lin" valueType="num">
                                      <p:cBhvr>
                                        <p:cTn id="16" dur="1000" fill="hold"/>
                                        <p:tgtEl>
                                          <p:spTgt spid="18442"/>
                                        </p:tgtEl>
                                        <p:attrNameLst>
                                          <p:attrName>ppt_x</p:attrName>
                                        </p:attrNameLst>
                                      </p:cBhvr>
                                      <p:tavLst>
                                        <p:tav tm="0">
                                          <p:val>
                                            <p:strVal val="#ppt_x"/>
                                          </p:val>
                                        </p:tav>
                                        <p:tav tm="100000">
                                          <p:val>
                                            <p:strVal val="#ppt_x"/>
                                          </p:val>
                                        </p:tav>
                                      </p:tavLst>
                                    </p:anim>
                                    <p:anim calcmode="lin" valueType="num">
                                      <p:cBhvr>
                                        <p:cTn id="17" dur="900" decel="100000" fill="hold"/>
                                        <p:tgtEl>
                                          <p:spTgt spid="1844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44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8444"/>
                                        </p:tgtEl>
                                        <p:attrNameLst>
                                          <p:attrName>style.visibility</p:attrName>
                                        </p:attrNameLst>
                                      </p:cBhvr>
                                      <p:to>
                                        <p:strVal val="visible"/>
                                      </p:to>
                                    </p:set>
                                    <p:animEffect transition="in" filter="fade">
                                      <p:cBhvr>
                                        <p:cTn id="23" dur="1000"/>
                                        <p:tgtEl>
                                          <p:spTgt spid="18444"/>
                                        </p:tgtEl>
                                      </p:cBhvr>
                                    </p:animEffect>
                                    <p:anim calcmode="lin" valueType="num">
                                      <p:cBhvr>
                                        <p:cTn id="24" dur="1000" fill="hold"/>
                                        <p:tgtEl>
                                          <p:spTgt spid="18444"/>
                                        </p:tgtEl>
                                        <p:attrNameLst>
                                          <p:attrName>ppt_x</p:attrName>
                                        </p:attrNameLst>
                                      </p:cBhvr>
                                      <p:tavLst>
                                        <p:tav tm="0">
                                          <p:val>
                                            <p:strVal val="#ppt_x"/>
                                          </p:val>
                                        </p:tav>
                                        <p:tav tm="100000">
                                          <p:val>
                                            <p:strVal val="#ppt_x"/>
                                          </p:val>
                                        </p:tav>
                                      </p:tavLst>
                                    </p:anim>
                                    <p:anim calcmode="lin" valueType="num">
                                      <p:cBhvr>
                                        <p:cTn id="25" dur="900" decel="100000" fill="hold"/>
                                        <p:tgtEl>
                                          <p:spTgt spid="1844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844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8446"/>
                                        </p:tgtEl>
                                        <p:attrNameLst>
                                          <p:attrName>style.visibility</p:attrName>
                                        </p:attrNameLst>
                                      </p:cBhvr>
                                      <p:to>
                                        <p:strVal val="visible"/>
                                      </p:to>
                                    </p:set>
                                    <p:animEffect transition="in" filter="fade">
                                      <p:cBhvr>
                                        <p:cTn id="31" dur="1000"/>
                                        <p:tgtEl>
                                          <p:spTgt spid="18446"/>
                                        </p:tgtEl>
                                      </p:cBhvr>
                                    </p:animEffect>
                                    <p:anim calcmode="lin" valueType="num">
                                      <p:cBhvr>
                                        <p:cTn id="32" dur="1000" fill="hold"/>
                                        <p:tgtEl>
                                          <p:spTgt spid="18446"/>
                                        </p:tgtEl>
                                        <p:attrNameLst>
                                          <p:attrName>ppt_x</p:attrName>
                                        </p:attrNameLst>
                                      </p:cBhvr>
                                      <p:tavLst>
                                        <p:tav tm="0">
                                          <p:val>
                                            <p:strVal val="#ppt_x"/>
                                          </p:val>
                                        </p:tav>
                                        <p:tav tm="100000">
                                          <p:val>
                                            <p:strVal val="#ppt_x"/>
                                          </p:val>
                                        </p:tav>
                                      </p:tavLst>
                                    </p:anim>
                                    <p:anim calcmode="lin" valueType="num">
                                      <p:cBhvr>
                                        <p:cTn id="33" dur="900" decel="100000" fill="hold"/>
                                        <p:tgtEl>
                                          <p:spTgt spid="1844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844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881840"/>
          </a:xfrm>
        </p:spPr>
        <p:txBody>
          <a:bodyPr>
            <a:normAutofit/>
          </a:bodyPr>
          <a:lstStyle/>
          <a:p>
            <a:pPr marL="544513" indent="-273050">
              <a:buNone/>
            </a:pPr>
            <a:r>
              <a:rPr lang="ru-RU" sz="1500" dirty="0" err="1" smtClean="0"/>
              <a:t>Головні</a:t>
            </a:r>
            <a:r>
              <a:rPr lang="ru-RU" sz="1500" dirty="0" smtClean="0"/>
              <a:t> </a:t>
            </a:r>
            <a:r>
              <a:rPr lang="ru-RU" sz="1500" dirty="0" err="1" smtClean="0"/>
              <a:t>досягнення</a:t>
            </a:r>
            <a:r>
              <a:rPr lang="ru-RU" sz="1500" dirty="0" smtClean="0"/>
              <a:t> </a:t>
            </a:r>
            <a:r>
              <a:rPr lang="ru-RU" sz="1500" dirty="0" err="1" smtClean="0"/>
              <a:t>Голлівуду</a:t>
            </a:r>
            <a:r>
              <a:rPr lang="ru-RU" sz="1500" dirty="0" smtClean="0"/>
              <a:t> </a:t>
            </a:r>
            <a:r>
              <a:rPr lang="ru-RU" sz="1500" dirty="0" err="1" smtClean="0"/>
              <a:t>пов'язані</a:t>
            </a:r>
            <a:r>
              <a:rPr lang="ru-RU" sz="1500" dirty="0" smtClean="0"/>
              <a:t> </a:t>
            </a:r>
            <a:r>
              <a:rPr lang="ru-RU" sz="1500" dirty="0" err="1" smtClean="0"/>
              <a:t>з</a:t>
            </a:r>
            <a:r>
              <a:rPr lang="ru-RU" sz="1500" dirty="0" smtClean="0"/>
              <a:t> </a:t>
            </a:r>
            <a:r>
              <a:rPr lang="ru-RU" sz="1500" dirty="0" err="1" smtClean="0"/>
              <a:t>розробкою</a:t>
            </a:r>
            <a:r>
              <a:rPr lang="ru-RU" sz="1500" dirty="0" smtClean="0"/>
              <a:t> </a:t>
            </a:r>
            <a:r>
              <a:rPr lang="ru-RU" sz="1500" dirty="0" err="1" smtClean="0"/>
              <a:t>жанрів</a:t>
            </a:r>
            <a:r>
              <a:rPr lang="uk-UA" sz="1500" dirty="0" smtClean="0"/>
              <a:t>:</a:t>
            </a:r>
          </a:p>
          <a:p>
            <a:r>
              <a:rPr lang="uk-UA" sz="1500" u="sng" dirty="0" smtClean="0"/>
              <a:t>Комедії</a:t>
            </a:r>
            <a:r>
              <a:rPr lang="uk-UA" sz="1500" dirty="0" smtClean="0"/>
              <a:t> (М. Ліндера, Ч. Чапліна, Б. Кітона, братів Маркс), в тому числі:</a:t>
            </a:r>
            <a:br>
              <a:rPr lang="uk-UA" sz="1500" dirty="0" smtClean="0"/>
            </a:br>
            <a:r>
              <a:rPr lang="uk-UA" sz="1500" dirty="0" smtClean="0"/>
              <a:t>        ліричні кінокомедії Е. Любича і Дж. Кьюкора,</a:t>
            </a:r>
            <a:br>
              <a:rPr lang="uk-UA" sz="1500" dirty="0" smtClean="0"/>
            </a:br>
            <a:r>
              <a:rPr lang="uk-UA" sz="1500" dirty="0" smtClean="0"/>
              <a:t>         бурлескні комедії Ф. Капри і Х. Хоукса</a:t>
            </a:r>
          </a:p>
          <a:p>
            <a:r>
              <a:rPr lang="uk-UA" sz="1500" dirty="0" smtClean="0"/>
              <a:t>  Різноманітні </a:t>
            </a:r>
            <a:r>
              <a:rPr lang="uk-UA" sz="1500" u="sng" dirty="0" smtClean="0"/>
              <a:t>мелодрами</a:t>
            </a:r>
            <a:r>
              <a:rPr lang="uk-UA" sz="1500" dirty="0" smtClean="0"/>
              <a:t> за участю Ерола Флінна,</a:t>
            </a:r>
            <a:r>
              <a:rPr lang="ru-RU" sz="1600" dirty="0" smtClean="0">
                <a:hlinkClick r:id="rId2" tooltip="Рудольфо Валентіно (ще не написана)"/>
              </a:rPr>
              <a:t> </a:t>
            </a:r>
            <a:r>
              <a:rPr lang="ru-RU" sz="1600" dirty="0" err="1" smtClean="0"/>
              <a:t>Рудольфо</a:t>
            </a:r>
            <a:r>
              <a:rPr lang="ru-RU" sz="1600" dirty="0" smtClean="0"/>
              <a:t> </a:t>
            </a:r>
            <a:r>
              <a:rPr lang="ru-RU" sz="1600" dirty="0" err="1" smtClean="0"/>
              <a:t>Валентіно</a:t>
            </a:r>
            <a:endParaRPr lang="uk-UA" sz="1500" dirty="0" smtClean="0"/>
          </a:p>
          <a:p>
            <a:r>
              <a:rPr lang="uk-UA" sz="1500" u="sng" dirty="0" smtClean="0"/>
              <a:t>Вестерни</a:t>
            </a:r>
            <a:r>
              <a:rPr lang="uk-UA" sz="1500" dirty="0" smtClean="0"/>
              <a:t> Джона Форда і Х. Хоукса.</a:t>
            </a:r>
          </a:p>
          <a:p>
            <a:r>
              <a:rPr lang="uk-UA" sz="1500" dirty="0" smtClean="0"/>
              <a:t> </a:t>
            </a:r>
            <a:r>
              <a:rPr lang="uk-UA" sz="1500" u="sng" dirty="0" smtClean="0"/>
              <a:t>Фільми-нуар</a:t>
            </a:r>
            <a:r>
              <a:rPr lang="uk-UA" sz="1500" dirty="0" smtClean="0"/>
              <a:t> з Х. Богартом і Б. Стенвік;</a:t>
            </a:r>
          </a:p>
          <a:p>
            <a:r>
              <a:rPr lang="uk-UA" sz="1500" u="sng" dirty="0" smtClean="0"/>
              <a:t> Мюзикли </a:t>
            </a:r>
            <a:r>
              <a:rPr lang="uk-UA" sz="1500" dirty="0" smtClean="0"/>
              <a:t>з Фредом Астером і Джином Келлі;</a:t>
            </a:r>
          </a:p>
          <a:p>
            <a:r>
              <a:rPr lang="uk-UA" sz="1500" dirty="0" smtClean="0"/>
              <a:t> </a:t>
            </a:r>
            <a:r>
              <a:rPr lang="uk-UA" sz="1500" u="sng" dirty="0" smtClean="0"/>
              <a:t>Кримінальні трилери </a:t>
            </a:r>
            <a:r>
              <a:rPr lang="uk-UA" sz="1500" dirty="0" smtClean="0"/>
              <a:t>А. Хічкока і ін</a:t>
            </a:r>
            <a:endParaRPr lang="ru-RU" sz="1500" dirty="0" smtClean="0"/>
          </a:p>
          <a:p>
            <a:endParaRPr lang="ru-RU" dirty="0"/>
          </a:p>
        </p:txBody>
      </p:sp>
      <p:pic>
        <p:nvPicPr>
          <p:cNvPr id="19458" name="Picture 2" descr="http://t1.gstatic.com/images?q=tbn:ANd9GcTDJ1A29hWx4T_IzMWZG_3bBN8EjpLhDTY9BgROLG22PjMQPszSIA"/>
          <p:cNvPicPr>
            <a:picLocks noChangeAspect="1" noChangeArrowheads="1"/>
          </p:cNvPicPr>
          <p:nvPr/>
        </p:nvPicPr>
        <p:blipFill>
          <a:blip r:embed="rId3" cstate="print"/>
          <a:srcRect/>
          <a:stretch>
            <a:fillRect/>
          </a:stretch>
        </p:blipFill>
        <p:spPr bwMode="auto">
          <a:xfrm>
            <a:off x="323528" y="1988840"/>
            <a:ext cx="2830675" cy="3888432"/>
          </a:xfrm>
          <a:prstGeom prst="rect">
            <a:avLst/>
          </a:prstGeom>
          <a:noFill/>
        </p:spPr>
      </p:pic>
      <p:sp>
        <p:nvSpPr>
          <p:cNvPr id="5" name="TextBox 4"/>
          <p:cNvSpPr txBox="1"/>
          <p:nvPr/>
        </p:nvSpPr>
        <p:spPr>
          <a:xfrm>
            <a:off x="755576" y="5949280"/>
            <a:ext cx="2160240" cy="369332"/>
          </a:xfrm>
          <a:prstGeom prst="rect">
            <a:avLst/>
          </a:prstGeom>
          <a:noFill/>
        </p:spPr>
        <p:txBody>
          <a:bodyPr wrap="square" rtlCol="0">
            <a:spAutoFit/>
          </a:bodyPr>
          <a:lstStyle/>
          <a:p>
            <a:r>
              <a:rPr lang="uk-UA" dirty="0" smtClean="0"/>
              <a:t>Макс Ліндер</a:t>
            </a:r>
            <a:endParaRPr lang="ru-RU" dirty="0"/>
          </a:p>
        </p:txBody>
      </p:sp>
      <p:pic>
        <p:nvPicPr>
          <p:cNvPr id="19460" name="Picture 4" descr="http://www.gazeta.lv/images/011%2811%29.jpg"/>
          <p:cNvPicPr>
            <a:picLocks noChangeAspect="1" noChangeArrowheads="1"/>
          </p:cNvPicPr>
          <p:nvPr/>
        </p:nvPicPr>
        <p:blipFill>
          <a:blip r:embed="rId4" cstate="print"/>
          <a:srcRect/>
          <a:stretch>
            <a:fillRect/>
          </a:stretch>
        </p:blipFill>
        <p:spPr bwMode="auto">
          <a:xfrm>
            <a:off x="3203848" y="1988840"/>
            <a:ext cx="2993883" cy="3744416"/>
          </a:xfrm>
          <a:prstGeom prst="rect">
            <a:avLst/>
          </a:prstGeom>
          <a:noFill/>
        </p:spPr>
      </p:pic>
      <p:sp>
        <p:nvSpPr>
          <p:cNvPr id="7" name="TextBox 6"/>
          <p:cNvSpPr txBox="1"/>
          <p:nvPr/>
        </p:nvSpPr>
        <p:spPr>
          <a:xfrm>
            <a:off x="3995936" y="6021288"/>
            <a:ext cx="2304256" cy="369332"/>
          </a:xfrm>
          <a:prstGeom prst="rect">
            <a:avLst/>
          </a:prstGeom>
          <a:noFill/>
        </p:spPr>
        <p:txBody>
          <a:bodyPr wrap="square" rtlCol="0">
            <a:spAutoFit/>
          </a:bodyPr>
          <a:lstStyle/>
          <a:p>
            <a:r>
              <a:rPr lang="uk-UA" dirty="0" smtClean="0"/>
              <a:t>Чарлі Чаплін</a:t>
            </a:r>
            <a:endParaRPr lang="ru-RU" dirty="0"/>
          </a:p>
        </p:txBody>
      </p:sp>
      <p:pic>
        <p:nvPicPr>
          <p:cNvPr id="19462" name="Picture 6" descr="http://mandarinchik.net/uploads/posts/2013-07/1373398456_feac8b9d-2213-4dfe-a295-6c08ac436dfe.jpg"/>
          <p:cNvPicPr>
            <a:picLocks noChangeAspect="1" noChangeArrowheads="1"/>
          </p:cNvPicPr>
          <p:nvPr/>
        </p:nvPicPr>
        <p:blipFill>
          <a:blip r:embed="rId5" cstate="print"/>
          <a:srcRect/>
          <a:stretch>
            <a:fillRect/>
          </a:stretch>
        </p:blipFill>
        <p:spPr bwMode="auto">
          <a:xfrm>
            <a:off x="6156176" y="1988840"/>
            <a:ext cx="2758386" cy="3672408"/>
          </a:xfrm>
          <a:prstGeom prst="rect">
            <a:avLst/>
          </a:prstGeom>
          <a:noFill/>
        </p:spPr>
      </p:pic>
      <p:sp>
        <p:nvSpPr>
          <p:cNvPr id="9" name="TextBox 8"/>
          <p:cNvSpPr txBox="1"/>
          <p:nvPr/>
        </p:nvSpPr>
        <p:spPr>
          <a:xfrm>
            <a:off x="6660232" y="6237312"/>
            <a:ext cx="1800200" cy="369332"/>
          </a:xfrm>
          <a:prstGeom prst="rect">
            <a:avLst/>
          </a:prstGeom>
          <a:noFill/>
        </p:spPr>
        <p:txBody>
          <a:bodyPr wrap="square" rtlCol="0">
            <a:spAutoFit/>
          </a:bodyPr>
          <a:lstStyle/>
          <a:p>
            <a:r>
              <a:rPr lang="uk-UA" dirty="0" smtClean="0"/>
              <a:t>Бастер Кітон</a:t>
            </a:r>
            <a:endParaRPr lang="ru-RU" dirty="0"/>
          </a:p>
        </p:txBody>
      </p:sp>
      <p:sp>
        <p:nvSpPr>
          <p:cNvPr id="10" name="TextBox 9"/>
          <p:cNvSpPr txBox="1"/>
          <p:nvPr/>
        </p:nvSpPr>
        <p:spPr>
          <a:xfrm>
            <a:off x="1907704" y="6021288"/>
            <a:ext cx="2267744" cy="646331"/>
          </a:xfrm>
          <a:prstGeom prst="rect">
            <a:avLst/>
          </a:prstGeom>
          <a:noFill/>
        </p:spPr>
        <p:txBody>
          <a:bodyPr wrap="square" rtlCol="0">
            <a:spAutoFit/>
          </a:bodyPr>
          <a:lstStyle/>
          <a:p>
            <a:r>
              <a:rPr lang="uk-UA" dirty="0" smtClean="0"/>
              <a:t>Еррол Флін</a:t>
            </a:r>
          </a:p>
          <a:p>
            <a:endParaRPr lang="ru-RU" dirty="0"/>
          </a:p>
        </p:txBody>
      </p:sp>
      <p:pic>
        <p:nvPicPr>
          <p:cNvPr id="19464" name="Picture 8" descr="http://stat1.video.ru/lr/091229cf4218fcbcc960acdfe9646729"/>
          <p:cNvPicPr>
            <a:picLocks noChangeAspect="1" noChangeArrowheads="1"/>
          </p:cNvPicPr>
          <p:nvPr/>
        </p:nvPicPr>
        <p:blipFill>
          <a:blip r:embed="rId6" cstate="print"/>
          <a:srcRect/>
          <a:stretch>
            <a:fillRect/>
          </a:stretch>
        </p:blipFill>
        <p:spPr bwMode="auto">
          <a:xfrm>
            <a:off x="1475656" y="1988840"/>
            <a:ext cx="2808312" cy="3999037"/>
          </a:xfrm>
          <a:prstGeom prst="rect">
            <a:avLst/>
          </a:prstGeom>
          <a:noFill/>
        </p:spPr>
      </p:pic>
      <p:pic>
        <p:nvPicPr>
          <p:cNvPr id="19466" name="Picture 10" descr="http://s55.radikal.ru/i147/1008/be/c180fb6bf28a.jpg"/>
          <p:cNvPicPr>
            <a:picLocks noChangeAspect="1" noChangeArrowheads="1"/>
          </p:cNvPicPr>
          <p:nvPr/>
        </p:nvPicPr>
        <p:blipFill>
          <a:blip r:embed="rId7" cstate="print"/>
          <a:srcRect/>
          <a:stretch>
            <a:fillRect/>
          </a:stretch>
        </p:blipFill>
        <p:spPr bwMode="auto">
          <a:xfrm>
            <a:off x="4468601" y="1988840"/>
            <a:ext cx="3075529" cy="3960440"/>
          </a:xfrm>
          <a:prstGeom prst="rect">
            <a:avLst/>
          </a:prstGeom>
          <a:noFill/>
        </p:spPr>
      </p:pic>
      <p:sp>
        <p:nvSpPr>
          <p:cNvPr id="14" name="TextBox 13"/>
          <p:cNvSpPr txBox="1"/>
          <p:nvPr/>
        </p:nvSpPr>
        <p:spPr>
          <a:xfrm>
            <a:off x="5004048" y="6021288"/>
            <a:ext cx="2088232" cy="646331"/>
          </a:xfrm>
          <a:prstGeom prst="rect">
            <a:avLst/>
          </a:prstGeom>
          <a:noFill/>
        </p:spPr>
        <p:txBody>
          <a:bodyPr wrap="square" rtlCol="0">
            <a:spAutoFit/>
          </a:bodyPr>
          <a:lstStyle/>
          <a:p>
            <a:r>
              <a:rPr lang="ru-RU" dirty="0" err="1" smtClean="0"/>
              <a:t>Рудольфо</a:t>
            </a:r>
            <a:r>
              <a:rPr lang="ru-RU" dirty="0" smtClean="0"/>
              <a:t> </a:t>
            </a:r>
            <a:r>
              <a:rPr lang="ru-RU" dirty="0" err="1" smtClean="0"/>
              <a:t>Валентіно</a:t>
            </a:r>
            <a:endParaRPr lang="ru-RU" dirty="0"/>
          </a:p>
        </p:txBody>
      </p:sp>
      <p:pic>
        <p:nvPicPr>
          <p:cNvPr id="19468" name="Picture 12" descr="http://1.bp.blogspot.com/-AyXgvGbUBIQ/ThPXHZrHxkI/AAAAAAAAGCY/BHxY6PvOT0w/s1600/062088-john-ford.jpg"/>
          <p:cNvPicPr>
            <a:picLocks noChangeAspect="1" noChangeArrowheads="1"/>
          </p:cNvPicPr>
          <p:nvPr/>
        </p:nvPicPr>
        <p:blipFill>
          <a:blip r:embed="rId8" cstate="print"/>
          <a:srcRect/>
          <a:stretch>
            <a:fillRect/>
          </a:stretch>
        </p:blipFill>
        <p:spPr bwMode="auto">
          <a:xfrm>
            <a:off x="3203847" y="2540937"/>
            <a:ext cx="2990671" cy="3984407"/>
          </a:xfrm>
          <a:prstGeom prst="rect">
            <a:avLst/>
          </a:prstGeom>
          <a:noFill/>
        </p:spPr>
      </p:pic>
      <p:sp>
        <p:nvSpPr>
          <p:cNvPr id="16" name="TextBox 15"/>
          <p:cNvSpPr txBox="1"/>
          <p:nvPr/>
        </p:nvSpPr>
        <p:spPr>
          <a:xfrm>
            <a:off x="6588224" y="3645024"/>
            <a:ext cx="2160240" cy="369332"/>
          </a:xfrm>
          <a:prstGeom prst="rect">
            <a:avLst/>
          </a:prstGeom>
          <a:noFill/>
        </p:spPr>
        <p:txBody>
          <a:bodyPr wrap="square" rtlCol="0">
            <a:spAutoFit/>
          </a:bodyPr>
          <a:lstStyle/>
          <a:p>
            <a:r>
              <a:rPr lang="uk-UA" dirty="0" smtClean="0"/>
              <a:t>Джон Форд</a:t>
            </a:r>
            <a:endParaRPr lang="ru-RU" dirty="0"/>
          </a:p>
        </p:txBody>
      </p:sp>
      <p:pic>
        <p:nvPicPr>
          <p:cNvPr id="19470" name="Picture 14" descr="http://upload.wikimedia.org/wikipedia/commons/2/2d/Annex_-_Stanwyck,_Barbara_%28Stella_Dallas%29_01.jpg"/>
          <p:cNvPicPr>
            <a:picLocks noChangeAspect="1" noChangeArrowheads="1"/>
          </p:cNvPicPr>
          <p:nvPr/>
        </p:nvPicPr>
        <p:blipFill>
          <a:blip r:embed="rId9" cstate="print"/>
          <a:srcRect/>
          <a:stretch>
            <a:fillRect/>
          </a:stretch>
        </p:blipFill>
        <p:spPr bwMode="auto">
          <a:xfrm>
            <a:off x="1259632" y="2708920"/>
            <a:ext cx="3096345" cy="3773801"/>
          </a:xfrm>
          <a:prstGeom prst="rect">
            <a:avLst/>
          </a:prstGeom>
          <a:noFill/>
        </p:spPr>
      </p:pic>
      <p:pic>
        <p:nvPicPr>
          <p:cNvPr id="19472" name="Picture 16" descr="http://4.bp.blogspot.com/-iR-K1ofKJVM/TwyWPQq_FjI/AAAAAAAAIQ4/rSRbBMw3lp8/s1600/1.jpg"/>
          <p:cNvPicPr>
            <a:picLocks noChangeAspect="1" noChangeArrowheads="1"/>
          </p:cNvPicPr>
          <p:nvPr/>
        </p:nvPicPr>
        <p:blipFill>
          <a:blip r:embed="rId10" cstate="print"/>
          <a:srcRect b="8105"/>
          <a:stretch>
            <a:fillRect/>
          </a:stretch>
        </p:blipFill>
        <p:spPr bwMode="auto">
          <a:xfrm>
            <a:off x="4427984" y="2753544"/>
            <a:ext cx="3272715" cy="3771800"/>
          </a:xfrm>
          <a:prstGeom prst="rect">
            <a:avLst/>
          </a:prstGeom>
          <a:noFill/>
        </p:spPr>
      </p:pic>
      <p:sp>
        <p:nvSpPr>
          <p:cNvPr id="21" name="TextBox 20"/>
          <p:cNvSpPr txBox="1"/>
          <p:nvPr/>
        </p:nvSpPr>
        <p:spPr>
          <a:xfrm>
            <a:off x="6876256" y="6519446"/>
            <a:ext cx="2088232" cy="338554"/>
          </a:xfrm>
          <a:prstGeom prst="rect">
            <a:avLst/>
          </a:prstGeom>
          <a:noFill/>
        </p:spPr>
        <p:txBody>
          <a:bodyPr wrap="square" rtlCol="0">
            <a:spAutoFit/>
          </a:bodyPr>
          <a:lstStyle/>
          <a:p>
            <a:r>
              <a:rPr lang="uk-UA" sz="1600" dirty="0" smtClean="0"/>
              <a:t>Богарт Хамфрі</a:t>
            </a:r>
            <a:endParaRPr lang="ru-RU" sz="1600" dirty="0"/>
          </a:p>
        </p:txBody>
      </p:sp>
      <p:pic>
        <p:nvPicPr>
          <p:cNvPr id="19474" name="Picture 18" descr="http://www.kievrus.com.ua/images/actors_photos/f/154895/large/fred-astaire-154895-photo-large-1.jpg"/>
          <p:cNvPicPr>
            <a:picLocks noChangeAspect="1" noChangeArrowheads="1"/>
          </p:cNvPicPr>
          <p:nvPr/>
        </p:nvPicPr>
        <p:blipFill>
          <a:blip r:embed="rId11" cstate="print"/>
          <a:srcRect/>
          <a:stretch>
            <a:fillRect/>
          </a:stretch>
        </p:blipFill>
        <p:spPr bwMode="auto">
          <a:xfrm>
            <a:off x="1331640" y="2924944"/>
            <a:ext cx="3024336" cy="3787720"/>
          </a:xfrm>
          <a:prstGeom prst="rect">
            <a:avLst/>
          </a:prstGeom>
          <a:noFill/>
        </p:spPr>
      </p:pic>
      <p:sp>
        <p:nvSpPr>
          <p:cNvPr id="23" name="TextBox 22"/>
          <p:cNvSpPr txBox="1"/>
          <p:nvPr/>
        </p:nvSpPr>
        <p:spPr>
          <a:xfrm>
            <a:off x="0" y="4725144"/>
            <a:ext cx="1475656" cy="369332"/>
          </a:xfrm>
          <a:prstGeom prst="rect">
            <a:avLst/>
          </a:prstGeom>
          <a:noFill/>
        </p:spPr>
        <p:txBody>
          <a:bodyPr wrap="square" rtlCol="0">
            <a:spAutoFit/>
          </a:bodyPr>
          <a:lstStyle/>
          <a:p>
            <a:r>
              <a:rPr lang="uk-UA" dirty="0" smtClean="0"/>
              <a:t>Фред Астер</a:t>
            </a:r>
            <a:endParaRPr lang="ru-RU" dirty="0"/>
          </a:p>
        </p:txBody>
      </p:sp>
      <p:pic>
        <p:nvPicPr>
          <p:cNvPr id="19476" name="Picture 20" descr="http://st-im.kinopoisk.ru/im/kadr/9/6/9/kinopoisk.ru-Gene-Kelly-969865.jpg"/>
          <p:cNvPicPr>
            <a:picLocks noChangeAspect="1" noChangeArrowheads="1"/>
          </p:cNvPicPr>
          <p:nvPr/>
        </p:nvPicPr>
        <p:blipFill>
          <a:blip r:embed="rId12" cstate="print"/>
          <a:srcRect/>
          <a:stretch>
            <a:fillRect/>
          </a:stretch>
        </p:blipFill>
        <p:spPr bwMode="auto">
          <a:xfrm>
            <a:off x="4355976" y="2924944"/>
            <a:ext cx="3096344" cy="3728754"/>
          </a:xfrm>
          <a:prstGeom prst="rect">
            <a:avLst/>
          </a:prstGeom>
          <a:noFill/>
        </p:spPr>
      </p:pic>
      <p:sp>
        <p:nvSpPr>
          <p:cNvPr id="25" name="TextBox 24"/>
          <p:cNvSpPr txBox="1"/>
          <p:nvPr/>
        </p:nvSpPr>
        <p:spPr>
          <a:xfrm>
            <a:off x="7452320" y="5085184"/>
            <a:ext cx="2952328" cy="369332"/>
          </a:xfrm>
          <a:prstGeom prst="rect">
            <a:avLst/>
          </a:prstGeom>
          <a:noFill/>
        </p:spPr>
        <p:txBody>
          <a:bodyPr wrap="square" rtlCol="0">
            <a:spAutoFit/>
          </a:bodyPr>
          <a:lstStyle/>
          <a:p>
            <a:r>
              <a:rPr lang="uk-UA" dirty="0" smtClean="0"/>
              <a:t>Джин Келлі</a:t>
            </a:r>
            <a:endParaRPr lang="ru-RU" dirty="0"/>
          </a:p>
        </p:txBody>
      </p:sp>
      <p:sp>
        <p:nvSpPr>
          <p:cNvPr id="19" name="TextBox 18"/>
          <p:cNvSpPr txBox="1"/>
          <p:nvPr/>
        </p:nvSpPr>
        <p:spPr>
          <a:xfrm>
            <a:off x="179512" y="6519446"/>
            <a:ext cx="2520280" cy="338554"/>
          </a:xfrm>
          <a:prstGeom prst="rect">
            <a:avLst/>
          </a:prstGeom>
          <a:noFill/>
        </p:spPr>
        <p:txBody>
          <a:bodyPr wrap="square" rtlCol="0">
            <a:spAutoFit/>
          </a:bodyPr>
          <a:lstStyle/>
          <a:p>
            <a:r>
              <a:rPr lang="uk-UA" sz="1600" dirty="0" smtClean="0"/>
              <a:t>Барбара Стенвік</a:t>
            </a:r>
            <a:endParaRPr lang="ru-RU" sz="1600" dirty="0"/>
          </a:p>
        </p:txBody>
      </p:sp>
      <p:pic>
        <p:nvPicPr>
          <p:cNvPr id="19486" name="Picture 30" descr="http://dujev.ru/wp-content/uploads/2010/03/hitchcock.jpg"/>
          <p:cNvPicPr>
            <a:picLocks noChangeAspect="1" noChangeArrowheads="1"/>
          </p:cNvPicPr>
          <p:nvPr/>
        </p:nvPicPr>
        <p:blipFill>
          <a:blip r:embed="rId13" cstate="print"/>
          <a:srcRect/>
          <a:stretch>
            <a:fillRect/>
          </a:stretch>
        </p:blipFill>
        <p:spPr bwMode="auto">
          <a:xfrm>
            <a:off x="1547664" y="3279162"/>
            <a:ext cx="6120680" cy="33901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3">
                                            <p:txEl>
                                              <p:pRg st="1" end="1"/>
                                            </p:txEl>
                                          </p:spTgt>
                                        </p:tgtEl>
                                        <p:attrNameLst>
                                          <p:attrName>ppt_x</p:attrName>
                                        </p:attrNameLst>
                                      </p:cBhvr>
                                    </p:anim>
                                    <p:anim from="0" to="-1.0" calcmode="lin" valueType="num">
                                      <p:cBhvr>
                                        <p:cTn id="8" dur="200" decel="50000" autoRev="1" fill="hold">
                                          <p:stCondLst>
                                            <p:cond delay="600"/>
                                          </p:stCondLst>
                                        </p:cTn>
                                        <p:tgtEl>
                                          <p:spTgt spid="3">
                                            <p:txEl>
                                              <p:pRg st="1" end="1"/>
                                            </p:txEl>
                                          </p:spTgt>
                                        </p:tgtEl>
                                        <p:attrNameLst>
                                          <p:attrName>xshear</p:attrName>
                                        </p:attrNameLst>
                                      </p:cBhvr>
                                    </p:anim>
                                    <p:animScale>
                                      <p:cBhvr>
                                        <p:cTn id="9" dur="200" decel="100000" autoRev="1" fill="hold">
                                          <p:stCondLst>
                                            <p:cond delay="600"/>
                                          </p:stCondLst>
                                        </p:cTn>
                                        <p:tgtEl>
                                          <p:spTgt spid="3">
                                            <p:txEl>
                                              <p:pRg st="1" end="1"/>
                                            </p:txEl>
                                          </p:spTgt>
                                        </p:tgtEl>
                                      </p:cBhvr>
                                      <p:from x="100000" y="100000"/>
                                      <p:to x="80000" y="100000"/>
                                    </p:animScale>
                                    <p:anim by="(#ppt_h/3+#ppt_w*0.1)" calcmode="lin" valueType="num">
                                      <p:cBhvr additive="sum">
                                        <p:cTn id="10" dur="200" decel="100000" autoRev="1" fill="hold">
                                          <p:stCondLst>
                                            <p:cond delay="600"/>
                                          </p:stCondLst>
                                        </p:cTn>
                                        <p:tgtEl>
                                          <p:spTgt spid="3">
                                            <p:txEl>
                                              <p:pRg st="1" end="1"/>
                                            </p:txEl>
                                          </p:spTgt>
                                        </p:tgtEl>
                                        <p:attrNameLst>
                                          <p:attrName>ppt_x</p:attrName>
                                        </p:attrNameLst>
                                      </p:cBhvr>
                                    </p:anim>
                                  </p:childTnLst>
                                </p:cTn>
                              </p:par>
                              <p:par>
                                <p:cTn id="11" presetID="2" presetClass="entr" presetSubtype="4" fill="hold" nodeType="withEffect">
                                  <p:stCondLst>
                                    <p:cond delay="0"/>
                                  </p:stCondLst>
                                  <p:childTnLst>
                                    <p:set>
                                      <p:cBhvr>
                                        <p:cTn id="12" dur="1" fill="hold">
                                          <p:stCondLst>
                                            <p:cond delay="0"/>
                                          </p:stCondLst>
                                        </p:cTn>
                                        <p:tgtEl>
                                          <p:spTgt spid="19458"/>
                                        </p:tgtEl>
                                        <p:attrNameLst>
                                          <p:attrName>style.visibility</p:attrName>
                                        </p:attrNameLst>
                                      </p:cBhvr>
                                      <p:to>
                                        <p:strVal val="visible"/>
                                      </p:to>
                                    </p:set>
                                    <p:anim calcmode="lin" valueType="num">
                                      <p:cBhvr additive="base">
                                        <p:cTn id="13" dur="500" fill="hold"/>
                                        <p:tgtEl>
                                          <p:spTgt spid="19458"/>
                                        </p:tgtEl>
                                        <p:attrNameLst>
                                          <p:attrName>ppt_x</p:attrName>
                                        </p:attrNameLst>
                                      </p:cBhvr>
                                      <p:tavLst>
                                        <p:tav tm="0">
                                          <p:val>
                                            <p:strVal val="#ppt_x"/>
                                          </p:val>
                                        </p:tav>
                                        <p:tav tm="100000">
                                          <p:val>
                                            <p:strVal val="#ppt_x"/>
                                          </p:val>
                                        </p:tav>
                                      </p:tavLst>
                                    </p:anim>
                                    <p:anim calcmode="lin" valueType="num">
                                      <p:cBhvr additive="base">
                                        <p:cTn id="14" dur="500" fill="hold"/>
                                        <p:tgtEl>
                                          <p:spTgt spid="1945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460"/>
                                        </p:tgtEl>
                                        <p:attrNameLst>
                                          <p:attrName>style.visibility</p:attrName>
                                        </p:attrNameLst>
                                      </p:cBhvr>
                                      <p:to>
                                        <p:strVal val="visible"/>
                                      </p:to>
                                    </p:set>
                                    <p:anim calcmode="lin" valueType="num">
                                      <p:cBhvr additive="base">
                                        <p:cTn id="17" dur="500" fill="hold"/>
                                        <p:tgtEl>
                                          <p:spTgt spid="19460"/>
                                        </p:tgtEl>
                                        <p:attrNameLst>
                                          <p:attrName>ppt_x</p:attrName>
                                        </p:attrNameLst>
                                      </p:cBhvr>
                                      <p:tavLst>
                                        <p:tav tm="0">
                                          <p:val>
                                            <p:strVal val="#ppt_x"/>
                                          </p:val>
                                        </p:tav>
                                        <p:tav tm="100000">
                                          <p:val>
                                            <p:strVal val="#ppt_x"/>
                                          </p:val>
                                        </p:tav>
                                      </p:tavLst>
                                    </p:anim>
                                    <p:anim calcmode="lin" valueType="num">
                                      <p:cBhvr additive="base">
                                        <p:cTn id="18" dur="500" fill="hold"/>
                                        <p:tgtEl>
                                          <p:spTgt spid="1946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462"/>
                                        </p:tgtEl>
                                        <p:attrNameLst>
                                          <p:attrName>style.visibility</p:attrName>
                                        </p:attrNameLst>
                                      </p:cBhvr>
                                      <p:to>
                                        <p:strVal val="visible"/>
                                      </p:to>
                                    </p:set>
                                    <p:anim calcmode="lin" valueType="num">
                                      <p:cBhvr additive="base">
                                        <p:cTn id="21" dur="500" fill="hold"/>
                                        <p:tgtEl>
                                          <p:spTgt spid="19462"/>
                                        </p:tgtEl>
                                        <p:attrNameLst>
                                          <p:attrName>ppt_x</p:attrName>
                                        </p:attrNameLst>
                                      </p:cBhvr>
                                      <p:tavLst>
                                        <p:tav tm="0">
                                          <p:val>
                                            <p:strVal val="#ppt_x"/>
                                          </p:val>
                                        </p:tav>
                                        <p:tav tm="100000">
                                          <p:val>
                                            <p:strVal val="#ppt_x"/>
                                          </p:val>
                                        </p:tav>
                                      </p:tavLst>
                                    </p:anim>
                                    <p:anim calcmode="lin" valueType="num">
                                      <p:cBhvr additive="base">
                                        <p:cTn id="22" dur="500" fill="hold"/>
                                        <p:tgtEl>
                                          <p:spTgt spid="1946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9458"/>
                                        </p:tgtEl>
                                        <p:attrNameLst>
                                          <p:attrName>ppt_x</p:attrName>
                                        </p:attrNameLst>
                                      </p:cBhvr>
                                      <p:tavLst>
                                        <p:tav tm="0">
                                          <p:val>
                                            <p:strVal val="ppt_x"/>
                                          </p:val>
                                        </p:tav>
                                        <p:tav tm="100000">
                                          <p:val>
                                            <p:strVal val="ppt_x"/>
                                          </p:val>
                                        </p:tav>
                                      </p:tavLst>
                                    </p:anim>
                                    <p:anim calcmode="lin" valueType="num">
                                      <p:cBhvr additive="base">
                                        <p:cTn id="39" dur="500"/>
                                        <p:tgtEl>
                                          <p:spTgt spid="19458"/>
                                        </p:tgtEl>
                                        <p:attrNameLst>
                                          <p:attrName>ppt_y</p:attrName>
                                        </p:attrNameLst>
                                      </p:cBhvr>
                                      <p:tavLst>
                                        <p:tav tm="0">
                                          <p:val>
                                            <p:strVal val="ppt_y"/>
                                          </p:val>
                                        </p:tav>
                                        <p:tav tm="100000">
                                          <p:val>
                                            <p:strVal val="1+ppt_h/2"/>
                                          </p:val>
                                        </p:tav>
                                      </p:tavLst>
                                    </p:anim>
                                    <p:set>
                                      <p:cBhvr>
                                        <p:cTn id="40" dur="1" fill="hold">
                                          <p:stCondLst>
                                            <p:cond delay="499"/>
                                          </p:stCondLst>
                                        </p:cTn>
                                        <p:tgtEl>
                                          <p:spTgt spid="19458"/>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19460"/>
                                        </p:tgtEl>
                                        <p:attrNameLst>
                                          <p:attrName>ppt_x</p:attrName>
                                        </p:attrNameLst>
                                      </p:cBhvr>
                                      <p:tavLst>
                                        <p:tav tm="0">
                                          <p:val>
                                            <p:strVal val="ppt_x"/>
                                          </p:val>
                                        </p:tav>
                                        <p:tav tm="100000">
                                          <p:val>
                                            <p:strVal val="ppt_x"/>
                                          </p:val>
                                        </p:tav>
                                      </p:tavLst>
                                    </p:anim>
                                    <p:anim calcmode="lin" valueType="num">
                                      <p:cBhvr additive="base">
                                        <p:cTn id="43" dur="500"/>
                                        <p:tgtEl>
                                          <p:spTgt spid="19460"/>
                                        </p:tgtEl>
                                        <p:attrNameLst>
                                          <p:attrName>ppt_y</p:attrName>
                                        </p:attrNameLst>
                                      </p:cBhvr>
                                      <p:tavLst>
                                        <p:tav tm="0">
                                          <p:val>
                                            <p:strVal val="ppt_y"/>
                                          </p:val>
                                        </p:tav>
                                        <p:tav tm="100000">
                                          <p:val>
                                            <p:strVal val="1+ppt_h/2"/>
                                          </p:val>
                                        </p:tav>
                                      </p:tavLst>
                                    </p:anim>
                                    <p:set>
                                      <p:cBhvr>
                                        <p:cTn id="44" dur="1" fill="hold">
                                          <p:stCondLst>
                                            <p:cond delay="499"/>
                                          </p:stCondLst>
                                        </p:cTn>
                                        <p:tgtEl>
                                          <p:spTgt spid="19460"/>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19462"/>
                                        </p:tgtEl>
                                        <p:attrNameLst>
                                          <p:attrName>ppt_x</p:attrName>
                                        </p:attrNameLst>
                                      </p:cBhvr>
                                      <p:tavLst>
                                        <p:tav tm="0">
                                          <p:val>
                                            <p:strVal val="ppt_x"/>
                                          </p:val>
                                        </p:tav>
                                        <p:tav tm="100000">
                                          <p:val>
                                            <p:strVal val="ppt_x"/>
                                          </p:val>
                                        </p:tav>
                                      </p:tavLst>
                                    </p:anim>
                                    <p:anim calcmode="lin" valueType="num">
                                      <p:cBhvr additive="base">
                                        <p:cTn id="47" dur="500"/>
                                        <p:tgtEl>
                                          <p:spTgt spid="19462"/>
                                        </p:tgtEl>
                                        <p:attrNameLst>
                                          <p:attrName>ppt_y</p:attrName>
                                        </p:attrNameLst>
                                      </p:cBhvr>
                                      <p:tavLst>
                                        <p:tav tm="0">
                                          <p:val>
                                            <p:strVal val="ppt_y"/>
                                          </p:val>
                                        </p:tav>
                                        <p:tav tm="100000">
                                          <p:val>
                                            <p:strVal val="1+ppt_h/2"/>
                                          </p:val>
                                        </p:tav>
                                      </p:tavLst>
                                    </p:anim>
                                    <p:set>
                                      <p:cBhvr>
                                        <p:cTn id="48" dur="1" fill="hold">
                                          <p:stCondLst>
                                            <p:cond delay="499"/>
                                          </p:stCondLst>
                                        </p:cTn>
                                        <p:tgtEl>
                                          <p:spTgt spid="19462"/>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9"/>
                                        </p:tgtEl>
                                        <p:attrNameLst>
                                          <p:attrName>ppt_x</p:attrName>
                                        </p:attrNameLst>
                                      </p:cBhvr>
                                      <p:tavLst>
                                        <p:tav tm="0">
                                          <p:val>
                                            <p:strVal val="ppt_x"/>
                                          </p:val>
                                        </p:tav>
                                        <p:tav tm="100000">
                                          <p:val>
                                            <p:strVal val="ppt_x"/>
                                          </p:val>
                                        </p:tav>
                                      </p:tavLst>
                                    </p:anim>
                                    <p:anim calcmode="lin" valueType="num">
                                      <p:cBhvr additive="base">
                                        <p:cTn id="51" dur="500"/>
                                        <p:tgtEl>
                                          <p:spTgt spid="9"/>
                                        </p:tgtEl>
                                        <p:attrNameLst>
                                          <p:attrName>ppt_y</p:attrName>
                                        </p:attrNameLst>
                                      </p:cBhvr>
                                      <p:tavLst>
                                        <p:tav tm="0">
                                          <p:val>
                                            <p:strVal val="ppt_y"/>
                                          </p:val>
                                        </p:tav>
                                        <p:tav tm="100000">
                                          <p:val>
                                            <p:strVal val="1+ppt_h/2"/>
                                          </p:val>
                                        </p:tav>
                                      </p:tavLst>
                                    </p:anim>
                                    <p:set>
                                      <p:cBhvr>
                                        <p:cTn id="52" dur="1" fill="hold">
                                          <p:stCondLst>
                                            <p:cond delay="499"/>
                                          </p:stCondLst>
                                        </p:cTn>
                                        <p:tgtEl>
                                          <p:spTgt spid="9"/>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cTn>
                              </p:par>
                              <p:par>
                                <p:cTn id="57" presetID="2" presetClass="exit" presetSubtype="4" fill="hold" grpId="1" nodeType="withEffect">
                                  <p:stCondLst>
                                    <p:cond delay="0"/>
                                  </p:stCondLst>
                                  <p:childTnLst>
                                    <p:anim calcmode="lin" valueType="num">
                                      <p:cBhvr additive="base">
                                        <p:cTn id="58" dur="500"/>
                                        <p:tgtEl>
                                          <p:spTgt spid="5"/>
                                        </p:tgtEl>
                                        <p:attrNameLst>
                                          <p:attrName>ppt_x</p:attrName>
                                        </p:attrNameLst>
                                      </p:cBhvr>
                                      <p:tavLst>
                                        <p:tav tm="0">
                                          <p:val>
                                            <p:strVal val="ppt_x"/>
                                          </p:val>
                                        </p:tav>
                                        <p:tav tm="100000">
                                          <p:val>
                                            <p:strVal val="ppt_x"/>
                                          </p:val>
                                        </p:tav>
                                      </p:tavLst>
                                    </p:anim>
                                    <p:anim calcmode="lin" valueType="num">
                                      <p:cBhvr additive="base">
                                        <p:cTn id="59" dur="500"/>
                                        <p:tgtEl>
                                          <p:spTgt spid="5"/>
                                        </p:tgtEl>
                                        <p:attrNameLst>
                                          <p:attrName>ppt_y</p:attrName>
                                        </p:attrNameLst>
                                      </p:cBhvr>
                                      <p:tavLst>
                                        <p:tav tm="0">
                                          <p:val>
                                            <p:strVal val="ppt_y"/>
                                          </p:val>
                                        </p:tav>
                                        <p:tav tm="100000">
                                          <p:val>
                                            <p:strVal val="1+ppt_h/2"/>
                                          </p:val>
                                        </p:tav>
                                      </p:tavLst>
                                    </p:anim>
                                    <p:set>
                                      <p:cBhvr>
                                        <p:cTn id="60" dur="1" fill="hold">
                                          <p:stCondLst>
                                            <p:cond delay="499"/>
                                          </p:stCondLst>
                                        </p:cTn>
                                        <p:tgtEl>
                                          <p:spTgt spid="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4" presetClass="entr" presetSubtype="0" fill="hold" nodeType="click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anim from="(-#ppt_w/2)" to="(#ppt_x)" calcmode="lin" valueType="num">
                                      <p:cBhvr>
                                        <p:cTn id="65" dur="600" fill="hold">
                                          <p:stCondLst>
                                            <p:cond delay="0"/>
                                          </p:stCondLst>
                                        </p:cTn>
                                        <p:tgtEl>
                                          <p:spTgt spid="3">
                                            <p:txEl>
                                              <p:pRg st="2" end="2"/>
                                            </p:txEl>
                                          </p:spTgt>
                                        </p:tgtEl>
                                        <p:attrNameLst>
                                          <p:attrName>ppt_x</p:attrName>
                                        </p:attrNameLst>
                                      </p:cBhvr>
                                    </p:anim>
                                    <p:anim from="0" to="-1.0" calcmode="lin" valueType="num">
                                      <p:cBhvr>
                                        <p:cTn id="66" dur="200" decel="50000" autoRev="1" fill="hold">
                                          <p:stCondLst>
                                            <p:cond delay="600"/>
                                          </p:stCondLst>
                                        </p:cTn>
                                        <p:tgtEl>
                                          <p:spTgt spid="3">
                                            <p:txEl>
                                              <p:pRg st="2" end="2"/>
                                            </p:txEl>
                                          </p:spTgt>
                                        </p:tgtEl>
                                        <p:attrNameLst>
                                          <p:attrName>xshear</p:attrName>
                                        </p:attrNameLst>
                                      </p:cBhvr>
                                    </p:anim>
                                    <p:animScale>
                                      <p:cBhvr>
                                        <p:cTn id="67" dur="200" decel="100000" autoRev="1" fill="hold">
                                          <p:stCondLst>
                                            <p:cond delay="600"/>
                                          </p:stCondLst>
                                        </p:cTn>
                                        <p:tgtEl>
                                          <p:spTgt spid="3">
                                            <p:txEl>
                                              <p:pRg st="2" end="2"/>
                                            </p:txEl>
                                          </p:spTgt>
                                        </p:tgtEl>
                                      </p:cBhvr>
                                      <p:from x="100000" y="100000"/>
                                      <p:to x="80000" y="100000"/>
                                    </p:animScale>
                                    <p:anim by="(#ppt_h/3+#ppt_w*0.1)" calcmode="lin" valueType="num">
                                      <p:cBhvr additive="sum">
                                        <p:cTn id="68"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9466"/>
                                        </p:tgtEl>
                                        <p:attrNameLst>
                                          <p:attrName>style.visibility</p:attrName>
                                        </p:attrNameLst>
                                      </p:cBhvr>
                                      <p:to>
                                        <p:strVal val="visible"/>
                                      </p:to>
                                    </p:set>
                                    <p:anim calcmode="lin" valueType="num">
                                      <p:cBhvr additive="base">
                                        <p:cTn id="73" dur="500" fill="hold"/>
                                        <p:tgtEl>
                                          <p:spTgt spid="19466"/>
                                        </p:tgtEl>
                                        <p:attrNameLst>
                                          <p:attrName>ppt_x</p:attrName>
                                        </p:attrNameLst>
                                      </p:cBhvr>
                                      <p:tavLst>
                                        <p:tav tm="0">
                                          <p:val>
                                            <p:strVal val="#ppt_x"/>
                                          </p:val>
                                        </p:tav>
                                        <p:tav tm="100000">
                                          <p:val>
                                            <p:strVal val="#ppt_x"/>
                                          </p:val>
                                        </p:tav>
                                      </p:tavLst>
                                    </p:anim>
                                    <p:anim calcmode="lin" valueType="num">
                                      <p:cBhvr additive="base">
                                        <p:cTn id="74" dur="500" fill="hold"/>
                                        <p:tgtEl>
                                          <p:spTgt spid="1946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9464"/>
                                        </p:tgtEl>
                                        <p:attrNameLst>
                                          <p:attrName>style.visibility</p:attrName>
                                        </p:attrNameLst>
                                      </p:cBhvr>
                                      <p:to>
                                        <p:strVal val="visible"/>
                                      </p:to>
                                    </p:set>
                                    <p:anim calcmode="lin" valueType="num">
                                      <p:cBhvr additive="base">
                                        <p:cTn id="81" dur="500" fill="hold"/>
                                        <p:tgtEl>
                                          <p:spTgt spid="19464"/>
                                        </p:tgtEl>
                                        <p:attrNameLst>
                                          <p:attrName>ppt_x</p:attrName>
                                        </p:attrNameLst>
                                      </p:cBhvr>
                                      <p:tavLst>
                                        <p:tav tm="0">
                                          <p:val>
                                            <p:strVal val="#ppt_x"/>
                                          </p:val>
                                        </p:tav>
                                        <p:tav tm="100000">
                                          <p:val>
                                            <p:strVal val="#ppt_x"/>
                                          </p:val>
                                        </p:tav>
                                      </p:tavLst>
                                    </p:anim>
                                    <p:anim calcmode="lin" valueType="num">
                                      <p:cBhvr additive="base">
                                        <p:cTn id="82" dur="500" fill="hold"/>
                                        <p:tgtEl>
                                          <p:spTgt spid="1946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9466"/>
                                        </p:tgtEl>
                                        <p:attrNameLst>
                                          <p:attrName>ppt_x</p:attrName>
                                        </p:attrNameLst>
                                      </p:cBhvr>
                                      <p:tavLst>
                                        <p:tav tm="0">
                                          <p:val>
                                            <p:strVal val="ppt_x"/>
                                          </p:val>
                                        </p:tav>
                                        <p:tav tm="100000">
                                          <p:val>
                                            <p:strVal val="ppt_x"/>
                                          </p:val>
                                        </p:tav>
                                      </p:tavLst>
                                    </p:anim>
                                    <p:anim calcmode="lin" valueType="num">
                                      <p:cBhvr additive="base">
                                        <p:cTn id="91" dur="500"/>
                                        <p:tgtEl>
                                          <p:spTgt spid="19466"/>
                                        </p:tgtEl>
                                        <p:attrNameLst>
                                          <p:attrName>ppt_y</p:attrName>
                                        </p:attrNameLst>
                                      </p:cBhvr>
                                      <p:tavLst>
                                        <p:tav tm="0">
                                          <p:val>
                                            <p:strVal val="ppt_y"/>
                                          </p:val>
                                        </p:tav>
                                        <p:tav tm="100000">
                                          <p:val>
                                            <p:strVal val="1+ppt_h/2"/>
                                          </p:val>
                                        </p:tav>
                                      </p:tavLst>
                                    </p:anim>
                                    <p:set>
                                      <p:cBhvr>
                                        <p:cTn id="92" dur="1" fill="hold">
                                          <p:stCondLst>
                                            <p:cond delay="499"/>
                                          </p:stCondLst>
                                        </p:cTn>
                                        <p:tgtEl>
                                          <p:spTgt spid="19466"/>
                                        </p:tgtEl>
                                        <p:attrNameLst>
                                          <p:attrName>style.visibility</p:attrName>
                                        </p:attrNameLst>
                                      </p:cBhvr>
                                      <p:to>
                                        <p:strVal val="hidden"/>
                                      </p:to>
                                    </p:set>
                                  </p:childTnLst>
                                </p:cTn>
                              </p:par>
                              <p:par>
                                <p:cTn id="93" presetID="2" presetClass="exit" presetSubtype="4" fill="hold" grpId="1" nodeType="withEffect">
                                  <p:stCondLst>
                                    <p:cond delay="0"/>
                                  </p:stCondLst>
                                  <p:childTnLst>
                                    <p:anim calcmode="lin" valueType="num">
                                      <p:cBhvr additive="base">
                                        <p:cTn id="94" dur="500"/>
                                        <p:tgtEl>
                                          <p:spTgt spid="10"/>
                                        </p:tgtEl>
                                        <p:attrNameLst>
                                          <p:attrName>ppt_x</p:attrName>
                                        </p:attrNameLst>
                                      </p:cBhvr>
                                      <p:tavLst>
                                        <p:tav tm="0">
                                          <p:val>
                                            <p:strVal val="ppt_x"/>
                                          </p:val>
                                        </p:tav>
                                        <p:tav tm="100000">
                                          <p:val>
                                            <p:strVal val="ppt_x"/>
                                          </p:val>
                                        </p:tav>
                                      </p:tavLst>
                                    </p:anim>
                                    <p:anim calcmode="lin" valueType="num">
                                      <p:cBhvr additive="base">
                                        <p:cTn id="95" dur="500"/>
                                        <p:tgtEl>
                                          <p:spTgt spid="10"/>
                                        </p:tgtEl>
                                        <p:attrNameLst>
                                          <p:attrName>ppt_y</p:attrName>
                                        </p:attrNameLst>
                                      </p:cBhvr>
                                      <p:tavLst>
                                        <p:tav tm="0">
                                          <p:val>
                                            <p:strVal val="ppt_y"/>
                                          </p:val>
                                        </p:tav>
                                        <p:tav tm="100000">
                                          <p:val>
                                            <p:strVal val="1+ppt_h/2"/>
                                          </p:val>
                                        </p:tav>
                                      </p:tavLst>
                                    </p:anim>
                                    <p:set>
                                      <p:cBhvr>
                                        <p:cTn id="96" dur="1" fill="hold">
                                          <p:stCondLst>
                                            <p:cond delay="499"/>
                                          </p:stCondLst>
                                        </p:cTn>
                                        <p:tgtEl>
                                          <p:spTgt spid="10"/>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500"/>
                                        <p:tgtEl>
                                          <p:spTgt spid="19464"/>
                                        </p:tgtEl>
                                        <p:attrNameLst>
                                          <p:attrName>ppt_x</p:attrName>
                                        </p:attrNameLst>
                                      </p:cBhvr>
                                      <p:tavLst>
                                        <p:tav tm="0">
                                          <p:val>
                                            <p:strVal val="ppt_x"/>
                                          </p:val>
                                        </p:tav>
                                        <p:tav tm="100000">
                                          <p:val>
                                            <p:strVal val="ppt_x"/>
                                          </p:val>
                                        </p:tav>
                                      </p:tavLst>
                                    </p:anim>
                                    <p:anim calcmode="lin" valueType="num">
                                      <p:cBhvr additive="base">
                                        <p:cTn id="99" dur="500"/>
                                        <p:tgtEl>
                                          <p:spTgt spid="19464"/>
                                        </p:tgtEl>
                                        <p:attrNameLst>
                                          <p:attrName>ppt_y</p:attrName>
                                        </p:attrNameLst>
                                      </p:cBhvr>
                                      <p:tavLst>
                                        <p:tav tm="0">
                                          <p:val>
                                            <p:strVal val="ppt_y"/>
                                          </p:val>
                                        </p:tav>
                                        <p:tav tm="100000">
                                          <p:val>
                                            <p:strVal val="1+ppt_h/2"/>
                                          </p:val>
                                        </p:tav>
                                      </p:tavLst>
                                    </p:anim>
                                    <p:set>
                                      <p:cBhvr>
                                        <p:cTn id="100" dur="1" fill="hold">
                                          <p:stCondLst>
                                            <p:cond delay="499"/>
                                          </p:stCondLst>
                                        </p:cTn>
                                        <p:tgtEl>
                                          <p:spTgt spid="19464"/>
                                        </p:tgtEl>
                                        <p:attrNameLst>
                                          <p:attrName>style.visibility</p:attrName>
                                        </p:attrNameLst>
                                      </p:cBhvr>
                                      <p:to>
                                        <p:strVal val="hidden"/>
                                      </p:to>
                                    </p:set>
                                  </p:childTnLst>
                                </p:cTn>
                              </p:par>
                              <p:par>
                                <p:cTn id="101" presetID="2" presetClass="exit" presetSubtype="4" fill="hold" grpId="1" nodeType="withEffect">
                                  <p:stCondLst>
                                    <p:cond delay="0"/>
                                  </p:stCondLst>
                                  <p:childTnLst>
                                    <p:anim calcmode="lin" valueType="num">
                                      <p:cBhvr additive="base">
                                        <p:cTn id="102" dur="500"/>
                                        <p:tgtEl>
                                          <p:spTgt spid="14"/>
                                        </p:tgtEl>
                                        <p:attrNameLst>
                                          <p:attrName>ppt_x</p:attrName>
                                        </p:attrNameLst>
                                      </p:cBhvr>
                                      <p:tavLst>
                                        <p:tav tm="0">
                                          <p:val>
                                            <p:strVal val="ppt_x"/>
                                          </p:val>
                                        </p:tav>
                                        <p:tav tm="100000">
                                          <p:val>
                                            <p:strVal val="ppt_x"/>
                                          </p:val>
                                        </p:tav>
                                      </p:tavLst>
                                    </p:anim>
                                    <p:anim calcmode="lin" valueType="num">
                                      <p:cBhvr additive="base">
                                        <p:cTn id="103" dur="500"/>
                                        <p:tgtEl>
                                          <p:spTgt spid="14"/>
                                        </p:tgtEl>
                                        <p:attrNameLst>
                                          <p:attrName>ppt_y</p:attrName>
                                        </p:attrNameLst>
                                      </p:cBhvr>
                                      <p:tavLst>
                                        <p:tav tm="0">
                                          <p:val>
                                            <p:strVal val="ppt_y"/>
                                          </p:val>
                                        </p:tav>
                                        <p:tav tm="100000">
                                          <p:val>
                                            <p:strVal val="1+ppt_h/2"/>
                                          </p:val>
                                        </p:tav>
                                      </p:tavLst>
                                    </p:anim>
                                    <p:set>
                                      <p:cBhvr>
                                        <p:cTn id="104" dur="1" fill="hold">
                                          <p:stCondLst>
                                            <p:cond delay="499"/>
                                          </p:stCondLst>
                                        </p:cTn>
                                        <p:tgtEl>
                                          <p:spTgt spid="1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34" presetClass="entr" presetSubtype="0" fill="hold" nodeType="clickEffect">
                                  <p:stCondLst>
                                    <p:cond delay="0"/>
                                  </p:stCondLst>
                                  <p:childTnLst>
                                    <p:set>
                                      <p:cBhvr>
                                        <p:cTn id="108" dur="1" fill="hold">
                                          <p:stCondLst>
                                            <p:cond delay="0"/>
                                          </p:stCondLst>
                                        </p:cTn>
                                        <p:tgtEl>
                                          <p:spTgt spid="3">
                                            <p:txEl>
                                              <p:pRg st="3" end="3"/>
                                            </p:txEl>
                                          </p:spTgt>
                                        </p:tgtEl>
                                        <p:attrNameLst>
                                          <p:attrName>style.visibility</p:attrName>
                                        </p:attrNameLst>
                                      </p:cBhvr>
                                      <p:to>
                                        <p:strVal val="visible"/>
                                      </p:to>
                                    </p:set>
                                    <p:anim from="(-#ppt_w/2)" to="(#ppt_x)" calcmode="lin" valueType="num">
                                      <p:cBhvr>
                                        <p:cTn id="109" dur="600" fill="hold">
                                          <p:stCondLst>
                                            <p:cond delay="0"/>
                                          </p:stCondLst>
                                        </p:cTn>
                                        <p:tgtEl>
                                          <p:spTgt spid="3">
                                            <p:txEl>
                                              <p:pRg st="3" end="3"/>
                                            </p:txEl>
                                          </p:spTgt>
                                        </p:tgtEl>
                                        <p:attrNameLst>
                                          <p:attrName>ppt_x</p:attrName>
                                        </p:attrNameLst>
                                      </p:cBhvr>
                                    </p:anim>
                                    <p:anim from="0" to="-1.0" calcmode="lin" valueType="num">
                                      <p:cBhvr>
                                        <p:cTn id="110" dur="200" decel="50000" autoRev="1" fill="hold">
                                          <p:stCondLst>
                                            <p:cond delay="600"/>
                                          </p:stCondLst>
                                        </p:cTn>
                                        <p:tgtEl>
                                          <p:spTgt spid="3">
                                            <p:txEl>
                                              <p:pRg st="3" end="3"/>
                                            </p:txEl>
                                          </p:spTgt>
                                        </p:tgtEl>
                                        <p:attrNameLst>
                                          <p:attrName>xshear</p:attrName>
                                        </p:attrNameLst>
                                      </p:cBhvr>
                                    </p:anim>
                                    <p:animScale>
                                      <p:cBhvr>
                                        <p:cTn id="111" dur="200" decel="100000" autoRev="1" fill="hold">
                                          <p:stCondLst>
                                            <p:cond delay="600"/>
                                          </p:stCondLst>
                                        </p:cTn>
                                        <p:tgtEl>
                                          <p:spTgt spid="3">
                                            <p:txEl>
                                              <p:pRg st="3" end="3"/>
                                            </p:txEl>
                                          </p:spTgt>
                                        </p:tgtEl>
                                      </p:cBhvr>
                                      <p:from x="100000" y="100000"/>
                                      <p:to x="80000" y="100000"/>
                                    </p:animScale>
                                    <p:anim by="(#ppt_h/3+#ppt_w*0.1)" calcmode="lin" valueType="num">
                                      <p:cBhvr additive="sum">
                                        <p:cTn id="112"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6"/>
                                        </p:tgtEl>
                                        <p:attrNameLst>
                                          <p:attrName>style.visibility</p:attrName>
                                        </p:attrNameLst>
                                      </p:cBhvr>
                                      <p:to>
                                        <p:strVal val="visible"/>
                                      </p:to>
                                    </p:set>
                                    <p:anim calcmode="lin" valueType="num">
                                      <p:cBhvr additive="base">
                                        <p:cTn id="117" dur="500" fill="hold"/>
                                        <p:tgtEl>
                                          <p:spTgt spid="16"/>
                                        </p:tgtEl>
                                        <p:attrNameLst>
                                          <p:attrName>ppt_x</p:attrName>
                                        </p:attrNameLst>
                                      </p:cBhvr>
                                      <p:tavLst>
                                        <p:tav tm="0">
                                          <p:val>
                                            <p:strVal val="#ppt_x"/>
                                          </p:val>
                                        </p:tav>
                                        <p:tav tm="100000">
                                          <p:val>
                                            <p:strVal val="#ppt_x"/>
                                          </p:val>
                                        </p:tav>
                                      </p:tavLst>
                                    </p:anim>
                                    <p:anim calcmode="lin" valueType="num">
                                      <p:cBhvr additive="base">
                                        <p:cTn id="118" dur="500" fill="hold"/>
                                        <p:tgtEl>
                                          <p:spTgt spid="16"/>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19468"/>
                                        </p:tgtEl>
                                        <p:attrNameLst>
                                          <p:attrName>style.visibility</p:attrName>
                                        </p:attrNameLst>
                                      </p:cBhvr>
                                      <p:to>
                                        <p:strVal val="visible"/>
                                      </p:to>
                                    </p:set>
                                    <p:anim calcmode="lin" valueType="num">
                                      <p:cBhvr additive="base">
                                        <p:cTn id="121" dur="500" fill="hold"/>
                                        <p:tgtEl>
                                          <p:spTgt spid="19468"/>
                                        </p:tgtEl>
                                        <p:attrNameLst>
                                          <p:attrName>ppt_x</p:attrName>
                                        </p:attrNameLst>
                                      </p:cBhvr>
                                      <p:tavLst>
                                        <p:tav tm="0">
                                          <p:val>
                                            <p:strVal val="#ppt_x"/>
                                          </p:val>
                                        </p:tav>
                                        <p:tav tm="100000">
                                          <p:val>
                                            <p:strVal val="#ppt_x"/>
                                          </p:val>
                                        </p:tav>
                                      </p:tavLst>
                                    </p:anim>
                                    <p:anim calcmode="lin" valueType="num">
                                      <p:cBhvr additive="base">
                                        <p:cTn id="122"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xit" presetSubtype="4" fill="hold" grpId="1" nodeType="clickEffect">
                                  <p:stCondLst>
                                    <p:cond delay="0"/>
                                  </p:stCondLst>
                                  <p:childTnLst>
                                    <p:anim calcmode="lin" valueType="num">
                                      <p:cBhvr additive="base">
                                        <p:cTn id="126" dur="500"/>
                                        <p:tgtEl>
                                          <p:spTgt spid="16"/>
                                        </p:tgtEl>
                                        <p:attrNameLst>
                                          <p:attrName>ppt_x</p:attrName>
                                        </p:attrNameLst>
                                      </p:cBhvr>
                                      <p:tavLst>
                                        <p:tav tm="0">
                                          <p:val>
                                            <p:strVal val="ppt_x"/>
                                          </p:val>
                                        </p:tav>
                                        <p:tav tm="100000">
                                          <p:val>
                                            <p:strVal val="ppt_x"/>
                                          </p:val>
                                        </p:tav>
                                      </p:tavLst>
                                    </p:anim>
                                    <p:anim calcmode="lin" valueType="num">
                                      <p:cBhvr additive="base">
                                        <p:cTn id="127" dur="500"/>
                                        <p:tgtEl>
                                          <p:spTgt spid="16"/>
                                        </p:tgtEl>
                                        <p:attrNameLst>
                                          <p:attrName>ppt_y</p:attrName>
                                        </p:attrNameLst>
                                      </p:cBhvr>
                                      <p:tavLst>
                                        <p:tav tm="0">
                                          <p:val>
                                            <p:strVal val="ppt_y"/>
                                          </p:val>
                                        </p:tav>
                                        <p:tav tm="100000">
                                          <p:val>
                                            <p:strVal val="1+ppt_h/2"/>
                                          </p:val>
                                        </p:tav>
                                      </p:tavLst>
                                    </p:anim>
                                    <p:set>
                                      <p:cBhvr>
                                        <p:cTn id="128" dur="1" fill="hold">
                                          <p:stCondLst>
                                            <p:cond delay="499"/>
                                          </p:stCondLst>
                                        </p:cTn>
                                        <p:tgtEl>
                                          <p:spTgt spid="16"/>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500"/>
                                        <p:tgtEl>
                                          <p:spTgt spid="19468"/>
                                        </p:tgtEl>
                                        <p:attrNameLst>
                                          <p:attrName>ppt_x</p:attrName>
                                        </p:attrNameLst>
                                      </p:cBhvr>
                                      <p:tavLst>
                                        <p:tav tm="0">
                                          <p:val>
                                            <p:strVal val="ppt_x"/>
                                          </p:val>
                                        </p:tav>
                                        <p:tav tm="100000">
                                          <p:val>
                                            <p:strVal val="ppt_x"/>
                                          </p:val>
                                        </p:tav>
                                      </p:tavLst>
                                    </p:anim>
                                    <p:anim calcmode="lin" valueType="num">
                                      <p:cBhvr additive="base">
                                        <p:cTn id="131" dur="500"/>
                                        <p:tgtEl>
                                          <p:spTgt spid="19468"/>
                                        </p:tgtEl>
                                        <p:attrNameLst>
                                          <p:attrName>ppt_y</p:attrName>
                                        </p:attrNameLst>
                                      </p:cBhvr>
                                      <p:tavLst>
                                        <p:tav tm="0">
                                          <p:val>
                                            <p:strVal val="ppt_y"/>
                                          </p:val>
                                        </p:tav>
                                        <p:tav tm="100000">
                                          <p:val>
                                            <p:strVal val="1+ppt_h/2"/>
                                          </p:val>
                                        </p:tav>
                                      </p:tavLst>
                                    </p:anim>
                                    <p:set>
                                      <p:cBhvr>
                                        <p:cTn id="132" dur="1" fill="hold">
                                          <p:stCondLst>
                                            <p:cond delay="499"/>
                                          </p:stCondLst>
                                        </p:cTn>
                                        <p:tgtEl>
                                          <p:spTgt spid="19468"/>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34" presetClass="entr" presetSubtype="0" fill="hold" nodeType="clickEffect">
                                  <p:stCondLst>
                                    <p:cond delay="0"/>
                                  </p:stCondLst>
                                  <p:childTnLst>
                                    <p:set>
                                      <p:cBhvr>
                                        <p:cTn id="136" dur="1" fill="hold">
                                          <p:stCondLst>
                                            <p:cond delay="0"/>
                                          </p:stCondLst>
                                        </p:cTn>
                                        <p:tgtEl>
                                          <p:spTgt spid="3">
                                            <p:txEl>
                                              <p:pRg st="4" end="4"/>
                                            </p:txEl>
                                          </p:spTgt>
                                        </p:tgtEl>
                                        <p:attrNameLst>
                                          <p:attrName>style.visibility</p:attrName>
                                        </p:attrNameLst>
                                      </p:cBhvr>
                                      <p:to>
                                        <p:strVal val="visible"/>
                                      </p:to>
                                    </p:set>
                                    <p:anim from="(-#ppt_w/2)" to="(#ppt_x)" calcmode="lin" valueType="num">
                                      <p:cBhvr>
                                        <p:cTn id="137" dur="600" fill="hold">
                                          <p:stCondLst>
                                            <p:cond delay="0"/>
                                          </p:stCondLst>
                                        </p:cTn>
                                        <p:tgtEl>
                                          <p:spTgt spid="3">
                                            <p:txEl>
                                              <p:pRg st="4" end="4"/>
                                            </p:txEl>
                                          </p:spTgt>
                                        </p:tgtEl>
                                        <p:attrNameLst>
                                          <p:attrName>ppt_x</p:attrName>
                                        </p:attrNameLst>
                                      </p:cBhvr>
                                    </p:anim>
                                    <p:anim from="0" to="-1.0" calcmode="lin" valueType="num">
                                      <p:cBhvr>
                                        <p:cTn id="138" dur="200" decel="50000" autoRev="1" fill="hold">
                                          <p:stCondLst>
                                            <p:cond delay="600"/>
                                          </p:stCondLst>
                                        </p:cTn>
                                        <p:tgtEl>
                                          <p:spTgt spid="3">
                                            <p:txEl>
                                              <p:pRg st="4" end="4"/>
                                            </p:txEl>
                                          </p:spTgt>
                                        </p:tgtEl>
                                        <p:attrNameLst>
                                          <p:attrName>xshear</p:attrName>
                                        </p:attrNameLst>
                                      </p:cBhvr>
                                    </p:anim>
                                    <p:animScale>
                                      <p:cBhvr>
                                        <p:cTn id="139" dur="200" decel="100000" autoRev="1" fill="hold">
                                          <p:stCondLst>
                                            <p:cond delay="600"/>
                                          </p:stCondLst>
                                        </p:cTn>
                                        <p:tgtEl>
                                          <p:spTgt spid="3">
                                            <p:txEl>
                                              <p:pRg st="4" end="4"/>
                                            </p:txEl>
                                          </p:spTgt>
                                        </p:tgtEl>
                                      </p:cBhvr>
                                      <p:from x="100000" y="100000"/>
                                      <p:to x="80000" y="100000"/>
                                    </p:animScale>
                                    <p:anim by="(#ppt_h/3+#ppt_w*0.1)" calcmode="lin" valueType="num">
                                      <p:cBhvr additive="sum">
                                        <p:cTn id="140"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9470"/>
                                        </p:tgtEl>
                                        <p:attrNameLst>
                                          <p:attrName>style.visibility</p:attrName>
                                        </p:attrNameLst>
                                      </p:cBhvr>
                                      <p:to>
                                        <p:strVal val="visible"/>
                                      </p:to>
                                    </p:set>
                                    <p:anim calcmode="lin" valueType="num">
                                      <p:cBhvr additive="base">
                                        <p:cTn id="145" dur="500" fill="hold"/>
                                        <p:tgtEl>
                                          <p:spTgt spid="19470"/>
                                        </p:tgtEl>
                                        <p:attrNameLst>
                                          <p:attrName>ppt_x</p:attrName>
                                        </p:attrNameLst>
                                      </p:cBhvr>
                                      <p:tavLst>
                                        <p:tav tm="0">
                                          <p:val>
                                            <p:strVal val="#ppt_x"/>
                                          </p:val>
                                        </p:tav>
                                        <p:tav tm="100000">
                                          <p:val>
                                            <p:strVal val="#ppt_x"/>
                                          </p:val>
                                        </p:tav>
                                      </p:tavLst>
                                    </p:anim>
                                    <p:anim calcmode="lin" valueType="num">
                                      <p:cBhvr additive="base">
                                        <p:cTn id="146" dur="500" fill="hold"/>
                                        <p:tgtEl>
                                          <p:spTgt spid="19470"/>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9"/>
                                        </p:tgtEl>
                                        <p:attrNameLst>
                                          <p:attrName>style.visibility</p:attrName>
                                        </p:attrNameLst>
                                      </p:cBhvr>
                                      <p:to>
                                        <p:strVal val="visible"/>
                                      </p:to>
                                    </p:set>
                                    <p:anim calcmode="lin" valueType="num">
                                      <p:cBhvr additive="base">
                                        <p:cTn id="149" dur="500" fill="hold"/>
                                        <p:tgtEl>
                                          <p:spTgt spid="19"/>
                                        </p:tgtEl>
                                        <p:attrNameLst>
                                          <p:attrName>ppt_x</p:attrName>
                                        </p:attrNameLst>
                                      </p:cBhvr>
                                      <p:tavLst>
                                        <p:tav tm="0">
                                          <p:val>
                                            <p:strVal val="#ppt_x"/>
                                          </p:val>
                                        </p:tav>
                                        <p:tav tm="100000">
                                          <p:val>
                                            <p:strVal val="#ppt_x"/>
                                          </p:val>
                                        </p:tav>
                                      </p:tavLst>
                                    </p:anim>
                                    <p:anim calcmode="lin" valueType="num">
                                      <p:cBhvr additive="base">
                                        <p:cTn id="150" dur="500" fill="hold"/>
                                        <p:tgtEl>
                                          <p:spTgt spid="19"/>
                                        </p:tgtEl>
                                        <p:attrNameLst>
                                          <p:attrName>ppt_y</p:attrName>
                                        </p:attrNameLst>
                                      </p:cBhvr>
                                      <p:tavLst>
                                        <p:tav tm="0">
                                          <p:val>
                                            <p:strVal val="1+#ppt_h/2"/>
                                          </p:val>
                                        </p:tav>
                                        <p:tav tm="100000">
                                          <p:val>
                                            <p:strVal val="#ppt_y"/>
                                          </p:val>
                                        </p:tav>
                                      </p:tavLst>
                                    </p:anim>
                                  </p:childTnLst>
                                </p:cTn>
                              </p:par>
                              <p:par>
                                <p:cTn id="151" presetID="2" presetClass="entr" presetSubtype="4" fill="hold" nodeType="withEffect">
                                  <p:stCondLst>
                                    <p:cond delay="0"/>
                                  </p:stCondLst>
                                  <p:childTnLst>
                                    <p:set>
                                      <p:cBhvr>
                                        <p:cTn id="152" dur="1" fill="hold">
                                          <p:stCondLst>
                                            <p:cond delay="0"/>
                                          </p:stCondLst>
                                        </p:cTn>
                                        <p:tgtEl>
                                          <p:spTgt spid="19472"/>
                                        </p:tgtEl>
                                        <p:attrNameLst>
                                          <p:attrName>style.visibility</p:attrName>
                                        </p:attrNameLst>
                                      </p:cBhvr>
                                      <p:to>
                                        <p:strVal val="visible"/>
                                      </p:to>
                                    </p:set>
                                    <p:anim calcmode="lin" valueType="num">
                                      <p:cBhvr additive="base">
                                        <p:cTn id="153" dur="500" fill="hold"/>
                                        <p:tgtEl>
                                          <p:spTgt spid="19472"/>
                                        </p:tgtEl>
                                        <p:attrNameLst>
                                          <p:attrName>ppt_x</p:attrName>
                                        </p:attrNameLst>
                                      </p:cBhvr>
                                      <p:tavLst>
                                        <p:tav tm="0">
                                          <p:val>
                                            <p:strVal val="#ppt_x"/>
                                          </p:val>
                                        </p:tav>
                                        <p:tav tm="100000">
                                          <p:val>
                                            <p:strVal val="#ppt_x"/>
                                          </p:val>
                                        </p:tav>
                                      </p:tavLst>
                                    </p:anim>
                                    <p:anim calcmode="lin" valueType="num">
                                      <p:cBhvr additive="base">
                                        <p:cTn id="154" dur="500" fill="hold"/>
                                        <p:tgtEl>
                                          <p:spTgt spid="19472"/>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additive="base">
                                        <p:cTn id="157" dur="500" fill="hold"/>
                                        <p:tgtEl>
                                          <p:spTgt spid="21"/>
                                        </p:tgtEl>
                                        <p:attrNameLst>
                                          <p:attrName>ppt_x</p:attrName>
                                        </p:attrNameLst>
                                      </p:cBhvr>
                                      <p:tavLst>
                                        <p:tav tm="0">
                                          <p:val>
                                            <p:strVal val="#ppt_x"/>
                                          </p:val>
                                        </p:tav>
                                        <p:tav tm="100000">
                                          <p:val>
                                            <p:strVal val="#ppt_x"/>
                                          </p:val>
                                        </p:tav>
                                      </p:tavLst>
                                    </p:anim>
                                    <p:anim calcmode="lin" valueType="num">
                                      <p:cBhvr additive="base">
                                        <p:cTn id="1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xit" presetSubtype="4" fill="hold" nodeType="clickEffect">
                                  <p:stCondLst>
                                    <p:cond delay="0"/>
                                  </p:stCondLst>
                                  <p:childTnLst>
                                    <p:anim calcmode="lin" valueType="num">
                                      <p:cBhvr additive="base">
                                        <p:cTn id="162" dur="500"/>
                                        <p:tgtEl>
                                          <p:spTgt spid="19470"/>
                                        </p:tgtEl>
                                        <p:attrNameLst>
                                          <p:attrName>ppt_x</p:attrName>
                                        </p:attrNameLst>
                                      </p:cBhvr>
                                      <p:tavLst>
                                        <p:tav tm="0">
                                          <p:val>
                                            <p:strVal val="ppt_x"/>
                                          </p:val>
                                        </p:tav>
                                        <p:tav tm="100000">
                                          <p:val>
                                            <p:strVal val="ppt_x"/>
                                          </p:val>
                                        </p:tav>
                                      </p:tavLst>
                                    </p:anim>
                                    <p:anim calcmode="lin" valueType="num">
                                      <p:cBhvr additive="base">
                                        <p:cTn id="163" dur="500"/>
                                        <p:tgtEl>
                                          <p:spTgt spid="19470"/>
                                        </p:tgtEl>
                                        <p:attrNameLst>
                                          <p:attrName>ppt_y</p:attrName>
                                        </p:attrNameLst>
                                      </p:cBhvr>
                                      <p:tavLst>
                                        <p:tav tm="0">
                                          <p:val>
                                            <p:strVal val="ppt_y"/>
                                          </p:val>
                                        </p:tav>
                                        <p:tav tm="100000">
                                          <p:val>
                                            <p:strVal val="1+ppt_h/2"/>
                                          </p:val>
                                        </p:tav>
                                      </p:tavLst>
                                    </p:anim>
                                    <p:set>
                                      <p:cBhvr>
                                        <p:cTn id="164" dur="1" fill="hold">
                                          <p:stCondLst>
                                            <p:cond delay="499"/>
                                          </p:stCondLst>
                                        </p:cTn>
                                        <p:tgtEl>
                                          <p:spTgt spid="19470"/>
                                        </p:tgtEl>
                                        <p:attrNameLst>
                                          <p:attrName>style.visibility</p:attrName>
                                        </p:attrNameLst>
                                      </p:cBhvr>
                                      <p:to>
                                        <p:strVal val="hidden"/>
                                      </p:to>
                                    </p:set>
                                  </p:childTnLst>
                                </p:cTn>
                              </p:par>
                              <p:par>
                                <p:cTn id="165" presetID="2" presetClass="exit" presetSubtype="4" fill="hold" grpId="1" nodeType="withEffect">
                                  <p:stCondLst>
                                    <p:cond delay="0"/>
                                  </p:stCondLst>
                                  <p:childTnLst>
                                    <p:anim calcmode="lin" valueType="num">
                                      <p:cBhvr additive="base">
                                        <p:cTn id="166" dur="500"/>
                                        <p:tgtEl>
                                          <p:spTgt spid="19"/>
                                        </p:tgtEl>
                                        <p:attrNameLst>
                                          <p:attrName>ppt_x</p:attrName>
                                        </p:attrNameLst>
                                      </p:cBhvr>
                                      <p:tavLst>
                                        <p:tav tm="0">
                                          <p:val>
                                            <p:strVal val="ppt_x"/>
                                          </p:val>
                                        </p:tav>
                                        <p:tav tm="100000">
                                          <p:val>
                                            <p:strVal val="ppt_x"/>
                                          </p:val>
                                        </p:tav>
                                      </p:tavLst>
                                    </p:anim>
                                    <p:anim calcmode="lin" valueType="num">
                                      <p:cBhvr additive="base">
                                        <p:cTn id="167" dur="500"/>
                                        <p:tgtEl>
                                          <p:spTgt spid="19"/>
                                        </p:tgtEl>
                                        <p:attrNameLst>
                                          <p:attrName>ppt_y</p:attrName>
                                        </p:attrNameLst>
                                      </p:cBhvr>
                                      <p:tavLst>
                                        <p:tav tm="0">
                                          <p:val>
                                            <p:strVal val="ppt_y"/>
                                          </p:val>
                                        </p:tav>
                                        <p:tav tm="100000">
                                          <p:val>
                                            <p:strVal val="1+ppt_h/2"/>
                                          </p:val>
                                        </p:tav>
                                      </p:tavLst>
                                    </p:anim>
                                    <p:set>
                                      <p:cBhvr>
                                        <p:cTn id="168" dur="1" fill="hold">
                                          <p:stCondLst>
                                            <p:cond delay="499"/>
                                          </p:stCondLst>
                                        </p:cTn>
                                        <p:tgtEl>
                                          <p:spTgt spid="19"/>
                                        </p:tgtEl>
                                        <p:attrNameLst>
                                          <p:attrName>style.visibility</p:attrName>
                                        </p:attrNameLst>
                                      </p:cBhvr>
                                      <p:to>
                                        <p:strVal val="hidden"/>
                                      </p:to>
                                    </p:set>
                                  </p:childTnLst>
                                </p:cTn>
                              </p:par>
                              <p:par>
                                <p:cTn id="169" presetID="2" presetClass="exit" presetSubtype="4" fill="hold" nodeType="withEffect">
                                  <p:stCondLst>
                                    <p:cond delay="0"/>
                                  </p:stCondLst>
                                  <p:childTnLst>
                                    <p:anim calcmode="lin" valueType="num">
                                      <p:cBhvr additive="base">
                                        <p:cTn id="170" dur="500"/>
                                        <p:tgtEl>
                                          <p:spTgt spid="19472"/>
                                        </p:tgtEl>
                                        <p:attrNameLst>
                                          <p:attrName>ppt_x</p:attrName>
                                        </p:attrNameLst>
                                      </p:cBhvr>
                                      <p:tavLst>
                                        <p:tav tm="0">
                                          <p:val>
                                            <p:strVal val="ppt_x"/>
                                          </p:val>
                                        </p:tav>
                                        <p:tav tm="100000">
                                          <p:val>
                                            <p:strVal val="ppt_x"/>
                                          </p:val>
                                        </p:tav>
                                      </p:tavLst>
                                    </p:anim>
                                    <p:anim calcmode="lin" valueType="num">
                                      <p:cBhvr additive="base">
                                        <p:cTn id="171" dur="500"/>
                                        <p:tgtEl>
                                          <p:spTgt spid="19472"/>
                                        </p:tgtEl>
                                        <p:attrNameLst>
                                          <p:attrName>ppt_y</p:attrName>
                                        </p:attrNameLst>
                                      </p:cBhvr>
                                      <p:tavLst>
                                        <p:tav tm="0">
                                          <p:val>
                                            <p:strVal val="ppt_y"/>
                                          </p:val>
                                        </p:tav>
                                        <p:tav tm="100000">
                                          <p:val>
                                            <p:strVal val="1+ppt_h/2"/>
                                          </p:val>
                                        </p:tav>
                                      </p:tavLst>
                                    </p:anim>
                                    <p:set>
                                      <p:cBhvr>
                                        <p:cTn id="172" dur="1" fill="hold">
                                          <p:stCondLst>
                                            <p:cond delay="499"/>
                                          </p:stCondLst>
                                        </p:cTn>
                                        <p:tgtEl>
                                          <p:spTgt spid="19472"/>
                                        </p:tgtEl>
                                        <p:attrNameLst>
                                          <p:attrName>style.visibility</p:attrName>
                                        </p:attrNameLst>
                                      </p:cBhvr>
                                      <p:to>
                                        <p:strVal val="hidden"/>
                                      </p:to>
                                    </p:set>
                                  </p:childTnLst>
                                </p:cTn>
                              </p:par>
                              <p:par>
                                <p:cTn id="173" presetID="2" presetClass="exit" presetSubtype="4" fill="hold" grpId="1" nodeType="withEffect">
                                  <p:stCondLst>
                                    <p:cond delay="0"/>
                                  </p:stCondLst>
                                  <p:childTnLst>
                                    <p:anim calcmode="lin" valueType="num">
                                      <p:cBhvr additive="base">
                                        <p:cTn id="174" dur="500"/>
                                        <p:tgtEl>
                                          <p:spTgt spid="21"/>
                                        </p:tgtEl>
                                        <p:attrNameLst>
                                          <p:attrName>ppt_x</p:attrName>
                                        </p:attrNameLst>
                                      </p:cBhvr>
                                      <p:tavLst>
                                        <p:tav tm="0">
                                          <p:val>
                                            <p:strVal val="ppt_x"/>
                                          </p:val>
                                        </p:tav>
                                        <p:tav tm="100000">
                                          <p:val>
                                            <p:strVal val="ppt_x"/>
                                          </p:val>
                                        </p:tav>
                                      </p:tavLst>
                                    </p:anim>
                                    <p:anim calcmode="lin" valueType="num">
                                      <p:cBhvr additive="base">
                                        <p:cTn id="175" dur="500"/>
                                        <p:tgtEl>
                                          <p:spTgt spid="21"/>
                                        </p:tgtEl>
                                        <p:attrNameLst>
                                          <p:attrName>ppt_y</p:attrName>
                                        </p:attrNameLst>
                                      </p:cBhvr>
                                      <p:tavLst>
                                        <p:tav tm="0">
                                          <p:val>
                                            <p:strVal val="ppt_y"/>
                                          </p:val>
                                        </p:tav>
                                        <p:tav tm="100000">
                                          <p:val>
                                            <p:strVal val="1+ppt_h/2"/>
                                          </p:val>
                                        </p:tav>
                                      </p:tavLst>
                                    </p:anim>
                                    <p:set>
                                      <p:cBhvr>
                                        <p:cTn id="176" dur="1" fill="hold">
                                          <p:stCondLst>
                                            <p:cond delay="499"/>
                                          </p:stCondLst>
                                        </p:cTn>
                                        <p:tgtEl>
                                          <p:spTgt spid="21"/>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34" presetClass="entr" presetSubtype="0" fill="hold" nodeType="clickEffect">
                                  <p:stCondLst>
                                    <p:cond delay="0"/>
                                  </p:stCondLst>
                                  <p:childTnLst>
                                    <p:set>
                                      <p:cBhvr>
                                        <p:cTn id="180" dur="1" fill="hold">
                                          <p:stCondLst>
                                            <p:cond delay="0"/>
                                          </p:stCondLst>
                                        </p:cTn>
                                        <p:tgtEl>
                                          <p:spTgt spid="3">
                                            <p:txEl>
                                              <p:pRg st="5" end="5"/>
                                            </p:txEl>
                                          </p:spTgt>
                                        </p:tgtEl>
                                        <p:attrNameLst>
                                          <p:attrName>style.visibility</p:attrName>
                                        </p:attrNameLst>
                                      </p:cBhvr>
                                      <p:to>
                                        <p:strVal val="visible"/>
                                      </p:to>
                                    </p:set>
                                    <p:anim from="(-#ppt_w/2)" to="(#ppt_x)" calcmode="lin" valueType="num">
                                      <p:cBhvr>
                                        <p:cTn id="181" dur="600" fill="hold">
                                          <p:stCondLst>
                                            <p:cond delay="0"/>
                                          </p:stCondLst>
                                        </p:cTn>
                                        <p:tgtEl>
                                          <p:spTgt spid="3">
                                            <p:txEl>
                                              <p:pRg st="5" end="5"/>
                                            </p:txEl>
                                          </p:spTgt>
                                        </p:tgtEl>
                                        <p:attrNameLst>
                                          <p:attrName>ppt_x</p:attrName>
                                        </p:attrNameLst>
                                      </p:cBhvr>
                                    </p:anim>
                                    <p:anim from="0" to="-1.0" calcmode="lin" valueType="num">
                                      <p:cBhvr>
                                        <p:cTn id="182" dur="200" decel="50000" autoRev="1" fill="hold">
                                          <p:stCondLst>
                                            <p:cond delay="600"/>
                                          </p:stCondLst>
                                        </p:cTn>
                                        <p:tgtEl>
                                          <p:spTgt spid="3">
                                            <p:txEl>
                                              <p:pRg st="5" end="5"/>
                                            </p:txEl>
                                          </p:spTgt>
                                        </p:tgtEl>
                                        <p:attrNameLst>
                                          <p:attrName>xshear</p:attrName>
                                        </p:attrNameLst>
                                      </p:cBhvr>
                                    </p:anim>
                                    <p:animScale>
                                      <p:cBhvr>
                                        <p:cTn id="183" dur="200" decel="100000" autoRev="1" fill="hold">
                                          <p:stCondLst>
                                            <p:cond delay="600"/>
                                          </p:stCondLst>
                                        </p:cTn>
                                        <p:tgtEl>
                                          <p:spTgt spid="3">
                                            <p:txEl>
                                              <p:pRg st="5" end="5"/>
                                            </p:txEl>
                                          </p:spTgt>
                                        </p:tgtEl>
                                      </p:cBhvr>
                                      <p:from x="100000" y="100000"/>
                                      <p:to x="80000" y="100000"/>
                                    </p:animScale>
                                    <p:anim by="(#ppt_h/3+#ppt_w*0.1)" calcmode="lin" valueType="num">
                                      <p:cBhvr additive="sum">
                                        <p:cTn id="184"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19474"/>
                                        </p:tgtEl>
                                        <p:attrNameLst>
                                          <p:attrName>style.visibility</p:attrName>
                                        </p:attrNameLst>
                                      </p:cBhvr>
                                      <p:to>
                                        <p:strVal val="visible"/>
                                      </p:to>
                                    </p:set>
                                    <p:anim calcmode="lin" valueType="num">
                                      <p:cBhvr additive="base">
                                        <p:cTn id="189" dur="500" fill="hold"/>
                                        <p:tgtEl>
                                          <p:spTgt spid="19474"/>
                                        </p:tgtEl>
                                        <p:attrNameLst>
                                          <p:attrName>ppt_x</p:attrName>
                                        </p:attrNameLst>
                                      </p:cBhvr>
                                      <p:tavLst>
                                        <p:tav tm="0">
                                          <p:val>
                                            <p:strVal val="#ppt_x"/>
                                          </p:val>
                                        </p:tav>
                                        <p:tav tm="100000">
                                          <p:val>
                                            <p:strVal val="#ppt_x"/>
                                          </p:val>
                                        </p:tav>
                                      </p:tavLst>
                                    </p:anim>
                                    <p:anim calcmode="lin" valueType="num">
                                      <p:cBhvr additive="base">
                                        <p:cTn id="190" dur="500" fill="hold"/>
                                        <p:tgtEl>
                                          <p:spTgt spid="19474"/>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23"/>
                                        </p:tgtEl>
                                        <p:attrNameLst>
                                          <p:attrName>style.visibility</p:attrName>
                                        </p:attrNameLst>
                                      </p:cBhvr>
                                      <p:to>
                                        <p:strVal val="visible"/>
                                      </p:to>
                                    </p:set>
                                    <p:anim calcmode="lin" valueType="num">
                                      <p:cBhvr additive="base">
                                        <p:cTn id="193" dur="500" fill="hold"/>
                                        <p:tgtEl>
                                          <p:spTgt spid="23"/>
                                        </p:tgtEl>
                                        <p:attrNameLst>
                                          <p:attrName>ppt_x</p:attrName>
                                        </p:attrNameLst>
                                      </p:cBhvr>
                                      <p:tavLst>
                                        <p:tav tm="0">
                                          <p:val>
                                            <p:strVal val="#ppt_x"/>
                                          </p:val>
                                        </p:tav>
                                        <p:tav tm="100000">
                                          <p:val>
                                            <p:strVal val="#ppt_x"/>
                                          </p:val>
                                        </p:tav>
                                      </p:tavLst>
                                    </p:anim>
                                    <p:anim calcmode="lin" valueType="num">
                                      <p:cBhvr additive="base">
                                        <p:cTn id="194" dur="500" fill="hold"/>
                                        <p:tgtEl>
                                          <p:spTgt spid="23"/>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25"/>
                                        </p:tgtEl>
                                        <p:attrNameLst>
                                          <p:attrName>style.visibility</p:attrName>
                                        </p:attrNameLst>
                                      </p:cBhvr>
                                      <p:to>
                                        <p:strVal val="visible"/>
                                      </p:to>
                                    </p:set>
                                    <p:anim calcmode="lin" valueType="num">
                                      <p:cBhvr additive="base">
                                        <p:cTn id="197" dur="500" fill="hold"/>
                                        <p:tgtEl>
                                          <p:spTgt spid="25"/>
                                        </p:tgtEl>
                                        <p:attrNameLst>
                                          <p:attrName>ppt_x</p:attrName>
                                        </p:attrNameLst>
                                      </p:cBhvr>
                                      <p:tavLst>
                                        <p:tav tm="0">
                                          <p:val>
                                            <p:strVal val="#ppt_x"/>
                                          </p:val>
                                        </p:tav>
                                        <p:tav tm="100000">
                                          <p:val>
                                            <p:strVal val="#ppt_x"/>
                                          </p:val>
                                        </p:tav>
                                      </p:tavLst>
                                    </p:anim>
                                    <p:anim calcmode="lin" valueType="num">
                                      <p:cBhvr additive="base">
                                        <p:cTn id="198" dur="500" fill="hold"/>
                                        <p:tgtEl>
                                          <p:spTgt spid="25"/>
                                        </p:tgtEl>
                                        <p:attrNameLst>
                                          <p:attrName>ppt_y</p:attrName>
                                        </p:attrNameLst>
                                      </p:cBhvr>
                                      <p:tavLst>
                                        <p:tav tm="0">
                                          <p:val>
                                            <p:strVal val="1+#ppt_h/2"/>
                                          </p:val>
                                        </p:tav>
                                        <p:tav tm="100000">
                                          <p:val>
                                            <p:strVal val="#ppt_y"/>
                                          </p:val>
                                        </p:tav>
                                      </p:tavLst>
                                    </p:anim>
                                  </p:childTnLst>
                                </p:cTn>
                              </p:par>
                              <p:par>
                                <p:cTn id="199" presetID="2" presetClass="entr" presetSubtype="4" fill="hold" nodeType="withEffect">
                                  <p:stCondLst>
                                    <p:cond delay="0"/>
                                  </p:stCondLst>
                                  <p:childTnLst>
                                    <p:set>
                                      <p:cBhvr>
                                        <p:cTn id="200" dur="1" fill="hold">
                                          <p:stCondLst>
                                            <p:cond delay="0"/>
                                          </p:stCondLst>
                                        </p:cTn>
                                        <p:tgtEl>
                                          <p:spTgt spid="19476"/>
                                        </p:tgtEl>
                                        <p:attrNameLst>
                                          <p:attrName>style.visibility</p:attrName>
                                        </p:attrNameLst>
                                      </p:cBhvr>
                                      <p:to>
                                        <p:strVal val="visible"/>
                                      </p:to>
                                    </p:set>
                                    <p:anim calcmode="lin" valueType="num">
                                      <p:cBhvr additive="base">
                                        <p:cTn id="201" dur="500" fill="hold"/>
                                        <p:tgtEl>
                                          <p:spTgt spid="19476"/>
                                        </p:tgtEl>
                                        <p:attrNameLst>
                                          <p:attrName>ppt_x</p:attrName>
                                        </p:attrNameLst>
                                      </p:cBhvr>
                                      <p:tavLst>
                                        <p:tav tm="0">
                                          <p:val>
                                            <p:strVal val="#ppt_x"/>
                                          </p:val>
                                        </p:tav>
                                        <p:tav tm="100000">
                                          <p:val>
                                            <p:strVal val="#ppt_x"/>
                                          </p:val>
                                        </p:tav>
                                      </p:tavLst>
                                    </p:anim>
                                    <p:anim calcmode="lin" valueType="num">
                                      <p:cBhvr additive="base">
                                        <p:cTn id="202" dur="500" fill="hold"/>
                                        <p:tgtEl>
                                          <p:spTgt spid="19476"/>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xit" presetSubtype="4" fill="hold" nodeType="clickEffect">
                                  <p:stCondLst>
                                    <p:cond delay="0"/>
                                  </p:stCondLst>
                                  <p:childTnLst>
                                    <p:anim calcmode="lin" valueType="num">
                                      <p:cBhvr additive="base">
                                        <p:cTn id="206" dur="500"/>
                                        <p:tgtEl>
                                          <p:spTgt spid="19474"/>
                                        </p:tgtEl>
                                        <p:attrNameLst>
                                          <p:attrName>ppt_x</p:attrName>
                                        </p:attrNameLst>
                                      </p:cBhvr>
                                      <p:tavLst>
                                        <p:tav tm="0">
                                          <p:val>
                                            <p:strVal val="ppt_x"/>
                                          </p:val>
                                        </p:tav>
                                        <p:tav tm="100000">
                                          <p:val>
                                            <p:strVal val="ppt_x"/>
                                          </p:val>
                                        </p:tav>
                                      </p:tavLst>
                                    </p:anim>
                                    <p:anim calcmode="lin" valueType="num">
                                      <p:cBhvr additive="base">
                                        <p:cTn id="207" dur="500"/>
                                        <p:tgtEl>
                                          <p:spTgt spid="19474"/>
                                        </p:tgtEl>
                                        <p:attrNameLst>
                                          <p:attrName>ppt_y</p:attrName>
                                        </p:attrNameLst>
                                      </p:cBhvr>
                                      <p:tavLst>
                                        <p:tav tm="0">
                                          <p:val>
                                            <p:strVal val="ppt_y"/>
                                          </p:val>
                                        </p:tav>
                                        <p:tav tm="100000">
                                          <p:val>
                                            <p:strVal val="1+ppt_h/2"/>
                                          </p:val>
                                        </p:tav>
                                      </p:tavLst>
                                    </p:anim>
                                    <p:set>
                                      <p:cBhvr>
                                        <p:cTn id="208" dur="1" fill="hold">
                                          <p:stCondLst>
                                            <p:cond delay="499"/>
                                          </p:stCondLst>
                                        </p:cTn>
                                        <p:tgtEl>
                                          <p:spTgt spid="19474"/>
                                        </p:tgtEl>
                                        <p:attrNameLst>
                                          <p:attrName>style.visibility</p:attrName>
                                        </p:attrNameLst>
                                      </p:cBhvr>
                                      <p:to>
                                        <p:strVal val="hidden"/>
                                      </p:to>
                                    </p:set>
                                  </p:childTnLst>
                                </p:cTn>
                              </p:par>
                              <p:par>
                                <p:cTn id="209" presetID="2" presetClass="exit" presetSubtype="4" fill="hold" grpId="1" nodeType="withEffect">
                                  <p:stCondLst>
                                    <p:cond delay="0"/>
                                  </p:stCondLst>
                                  <p:childTnLst>
                                    <p:anim calcmode="lin" valueType="num">
                                      <p:cBhvr additive="base">
                                        <p:cTn id="210" dur="500"/>
                                        <p:tgtEl>
                                          <p:spTgt spid="23"/>
                                        </p:tgtEl>
                                        <p:attrNameLst>
                                          <p:attrName>ppt_x</p:attrName>
                                        </p:attrNameLst>
                                      </p:cBhvr>
                                      <p:tavLst>
                                        <p:tav tm="0">
                                          <p:val>
                                            <p:strVal val="ppt_x"/>
                                          </p:val>
                                        </p:tav>
                                        <p:tav tm="100000">
                                          <p:val>
                                            <p:strVal val="ppt_x"/>
                                          </p:val>
                                        </p:tav>
                                      </p:tavLst>
                                    </p:anim>
                                    <p:anim calcmode="lin" valueType="num">
                                      <p:cBhvr additive="base">
                                        <p:cTn id="211" dur="500"/>
                                        <p:tgtEl>
                                          <p:spTgt spid="23"/>
                                        </p:tgtEl>
                                        <p:attrNameLst>
                                          <p:attrName>ppt_y</p:attrName>
                                        </p:attrNameLst>
                                      </p:cBhvr>
                                      <p:tavLst>
                                        <p:tav tm="0">
                                          <p:val>
                                            <p:strVal val="ppt_y"/>
                                          </p:val>
                                        </p:tav>
                                        <p:tav tm="100000">
                                          <p:val>
                                            <p:strVal val="1+ppt_h/2"/>
                                          </p:val>
                                        </p:tav>
                                      </p:tavLst>
                                    </p:anim>
                                    <p:set>
                                      <p:cBhvr>
                                        <p:cTn id="212" dur="1" fill="hold">
                                          <p:stCondLst>
                                            <p:cond delay="499"/>
                                          </p:stCondLst>
                                        </p:cTn>
                                        <p:tgtEl>
                                          <p:spTgt spid="23"/>
                                        </p:tgtEl>
                                        <p:attrNameLst>
                                          <p:attrName>style.visibility</p:attrName>
                                        </p:attrNameLst>
                                      </p:cBhvr>
                                      <p:to>
                                        <p:strVal val="hidden"/>
                                      </p:to>
                                    </p:set>
                                  </p:childTnLst>
                                </p:cTn>
                              </p:par>
                              <p:par>
                                <p:cTn id="213" presetID="2" presetClass="exit" presetSubtype="4" fill="hold" grpId="1" nodeType="withEffect">
                                  <p:stCondLst>
                                    <p:cond delay="0"/>
                                  </p:stCondLst>
                                  <p:childTnLst>
                                    <p:anim calcmode="lin" valueType="num">
                                      <p:cBhvr additive="base">
                                        <p:cTn id="214" dur="500"/>
                                        <p:tgtEl>
                                          <p:spTgt spid="25"/>
                                        </p:tgtEl>
                                        <p:attrNameLst>
                                          <p:attrName>ppt_x</p:attrName>
                                        </p:attrNameLst>
                                      </p:cBhvr>
                                      <p:tavLst>
                                        <p:tav tm="0">
                                          <p:val>
                                            <p:strVal val="ppt_x"/>
                                          </p:val>
                                        </p:tav>
                                        <p:tav tm="100000">
                                          <p:val>
                                            <p:strVal val="ppt_x"/>
                                          </p:val>
                                        </p:tav>
                                      </p:tavLst>
                                    </p:anim>
                                    <p:anim calcmode="lin" valueType="num">
                                      <p:cBhvr additive="base">
                                        <p:cTn id="215" dur="500"/>
                                        <p:tgtEl>
                                          <p:spTgt spid="25"/>
                                        </p:tgtEl>
                                        <p:attrNameLst>
                                          <p:attrName>ppt_y</p:attrName>
                                        </p:attrNameLst>
                                      </p:cBhvr>
                                      <p:tavLst>
                                        <p:tav tm="0">
                                          <p:val>
                                            <p:strVal val="ppt_y"/>
                                          </p:val>
                                        </p:tav>
                                        <p:tav tm="100000">
                                          <p:val>
                                            <p:strVal val="1+ppt_h/2"/>
                                          </p:val>
                                        </p:tav>
                                      </p:tavLst>
                                    </p:anim>
                                    <p:set>
                                      <p:cBhvr>
                                        <p:cTn id="216" dur="1" fill="hold">
                                          <p:stCondLst>
                                            <p:cond delay="499"/>
                                          </p:stCondLst>
                                        </p:cTn>
                                        <p:tgtEl>
                                          <p:spTgt spid="25"/>
                                        </p:tgtEl>
                                        <p:attrNameLst>
                                          <p:attrName>style.visibility</p:attrName>
                                        </p:attrNameLst>
                                      </p:cBhvr>
                                      <p:to>
                                        <p:strVal val="hidden"/>
                                      </p:to>
                                    </p:set>
                                  </p:childTnLst>
                                </p:cTn>
                              </p:par>
                              <p:par>
                                <p:cTn id="217" presetID="2" presetClass="exit" presetSubtype="4" fill="hold" nodeType="withEffect">
                                  <p:stCondLst>
                                    <p:cond delay="0"/>
                                  </p:stCondLst>
                                  <p:childTnLst>
                                    <p:anim calcmode="lin" valueType="num">
                                      <p:cBhvr additive="base">
                                        <p:cTn id="218" dur="500"/>
                                        <p:tgtEl>
                                          <p:spTgt spid="19476"/>
                                        </p:tgtEl>
                                        <p:attrNameLst>
                                          <p:attrName>ppt_x</p:attrName>
                                        </p:attrNameLst>
                                      </p:cBhvr>
                                      <p:tavLst>
                                        <p:tav tm="0">
                                          <p:val>
                                            <p:strVal val="ppt_x"/>
                                          </p:val>
                                        </p:tav>
                                        <p:tav tm="100000">
                                          <p:val>
                                            <p:strVal val="ppt_x"/>
                                          </p:val>
                                        </p:tav>
                                      </p:tavLst>
                                    </p:anim>
                                    <p:anim calcmode="lin" valueType="num">
                                      <p:cBhvr additive="base">
                                        <p:cTn id="219" dur="500"/>
                                        <p:tgtEl>
                                          <p:spTgt spid="19476"/>
                                        </p:tgtEl>
                                        <p:attrNameLst>
                                          <p:attrName>ppt_y</p:attrName>
                                        </p:attrNameLst>
                                      </p:cBhvr>
                                      <p:tavLst>
                                        <p:tav tm="0">
                                          <p:val>
                                            <p:strVal val="ppt_y"/>
                                          </p:val>
                                        </p:tav>
                                        <p:tav tm="100000">
                                          <p:val>
                                            <p:strVal val="1+ppt_h/2"/>
                                          </p:val>
                                        </p:tav>
                                      </p:tavLst>
                                    </p:anim>
                                    <p:set>
                                      <p:cBhvr>
                                        <p:cTn id="220" dur="1" fill="hold">
                                          <p:stCondLst>
                                            <p:cond delay="499"/>
                                          </p:stCondLst>
                                        </p:cTn>
                                        <p:tgtEl>
                                          <p:spTgt spid="19476"/>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34" presetClass="entr" presetSubtype="0" fill="hold" nodeType="clickEffect">
                                  <p:stCondLst>
                                    <p:cond delay="0"/>
                                  </p:stCondLst>
                                  <p:childTnLst>
                                    <p:set>
                                      <p:cBhvr>
                                        <p:cTn id="224" dur="1" fill="hold">
                                          <p:stCondLst>
                                            <p:cond delay="0"/>
                                          </p:stCondLst>
                                        </p:cTn>
                                        <p:tgtEl>
                                          <p:spTgt spid="3">
                                            <p:txEl>
                                              <p:pRg st="6" end="6"/>
                                            </p:txEl>
                                          </p:spTgt>
                                        </p:tgtEl>
                                        <p:attrNameLst>
                                          <p:attrName>style.visibility</p:attrName>
                                        </p:attrNameLst>
                                      </p:cBhvr>
                                      <p:to>
                                        <p:strVal val="visible"/>
                                      </p:to>
                                    </p:set>
                                    <p:anim from="(-#ppt_w/2)" to="(#ppt_x)" calcmode="lin" valueType="num">
                                      <p:cBhvr>
                                        <p:cTn id="225" dur="600" fill="hold">
                                          <p:stCondLst>
                                            <p:cond delay="0"/>
                                          </p:stCondLst>
                                        </p:cTn>
                                        <p:tgtEl>
                                          <p:spTgt spid="3">
                                            <p:txEl>
                                              <p:pRg st="6" end="6"/>
                                            </p:txEl>
                                          </p:spTgt>
                                        </p:tgtEl>
                                        <p:attrNameLst>
                                          <p:attrName>ppt_x</p:attrName>
                                        </p:attrNameLst>
                                      </p:cBhvr>
                                    </p:anim>
                                    <p:anim from="0" to="-1.0" calcmode="lin" valueType="num">
                                      <p:cBhvr>
                                        <p:cTn id="226" dur="200" decel="50000" autoRev="1" fill="hold">
                                          <p:stCondLst>
                                            <p:cond delay="600"/>
                                          </p:stCondLst>
                                        </p:cTn>
                                        <p:tgtEl>
                                          <p:spTgt spid="3">
                                            <p:txEl>
                                              <p:pRg st="6" end="6"/>
                                            </p:txEl>
                                          </p:spTgt>
                                        </p:tgtEl>
                                        <p:attrNameLst>
                                          <p:attrName>xshear</p:attrName>
                                        </p:attrNameLst>
                                      </p:cBhvr>
                                    </p:anim>
                                    <p:animScale>
                                      <p:cBhvr>
                                        <p:cTn id="227" dur="200" decel="100000" autoRev="1" fill="hold">
                                          <p:stCondLst>
                                            <p:cond delay="600"/>
                                          </p:stCondLst>
                                        </p:cTn>
                                        <p:tgtEl>
                                          <p:spTgt spid="3">
                                            <p:txEl>
                                              <p:pRg st="6" end="6"/>
                                            </p:txEl>
                                          </p:spTgt>
                                        </p:tgtEl>
                                      </p:cBhvr>
                                      <p:from x="100000" y="100000"/>
                                      <p:to x="80000" y="100000"/>
                                    </p:animScale>
                                    <p:anim by="(#ppt_h/3+#ppt_w*0.1)" calcmode="lin" valueType="num">
                                      <p:cBhvr additive="sum">
                                        <p:cTn id="228"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229" fill="hold">
                      <p:stCondLst>
                        <p:cond delay="indefinite"/>
                      </p:stCondLst>
                      <p:childTnLst>
                        <p:par>
                          <p:cTn id="230" fill="hold">
                            <p:stCondLst>
                              <p:cond delay="0"/>
                            </p:stCondLst>
                            <p:childTnLst>
                              <p:par>
                                <p:cTn id="231" presetID="2" presetClass="entr" presetSubtype="4" fill="hold" nodeType="clickEffect">
                                  <p:stCondLst>
                                    <p:cond delay="0"/>
                                  </p:stCondLst>
                                  <p:childTnLst>
                                    <p:set>
                                      <p:cBhvr>
                                        <p:cTn id="232" dur="1" fill="hold">
                                          <p:stCondLst>
                                            <p:cond delay="0"/>
                                          </p:stCondLst>
                                        </p:cTn>
                                        <p:tgtEl>
                                          <p:spTgt spid="19486"/>
                                        </p:tgtEl>
                                        <p:attrNameLst>
                                          <p:attrName>style.visibility</p:attrName>
                                        </p:attrNameLst>
                                      </p:cBhvr>
                                      <p:to>
                                        <p:strVal val="visible"/>
                                      </p:to>
                                    </p:set>
                                    <p:anim calcmode="lin" valueType="num">
                                      <p:cBhvr additive="base">
                                        <p:cTn id="233" dur="500" fill="hold"/>
                                        <p:tgtEl>
                                          <p:spTgt spid="19486"/>
                                        </p:tgtEl>
                                        <p:attrNameLst>
                                          <p:attrName>ppt_x</p:attrName>
                                        </p:attrNameLst>
                                      </p:cBhvr>
                                      <p:tavLst>
                                        <p:tav tm="0">
                                          <p:val>
                                            <p:strVal val="#ppt_x"/>
                                          </p:val>
                                        </p:tav>
                                        <p:tav tm="100000">
                                          <p:val>
                                            <p:strVal val="#ppt_x"/>
                                          </p:val>
                                        </p:tav>
                                      </p:tavLst>
                                    </p:anim>
                                    <p:anim calcmode="lin" valueType="num">
                                      <p:cBhvr additive="base">
                                        <p:cTn id="234" dur="500" fill="hold"/>
                                        <p:tgtEl>
                                          <p:spTgt spid="19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9" grpId="0"/>
      <p:bldP spid="9" grpId="1"/>
      <p:bldP spid="10" grpId="0"/>
      <p:bldP spid="10" grpId="1"/>
      <p:bldP spid="14" grpId="0"/>
      <p:bldP spid="14" grpId="1"/>
      <p:bldP spid="16" grpId="0"/>
      <p:bldP spid="16" grpId="1"/>
      <p:bldP spid="21" grpId="0"/>
      <p:bldP spid="21" grpId="1"/>
      <p:bldP spid="23" grpId="0"/>
      <p:bldP spid="23" grpId="1"/>
      <p:bldP spid="25" grpId="0"/>
      <p:bldP spid="25" grpId="1"/>
      <p:bldP spid="19" grpId="0"/>
      <p:bldP spid="1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881840"/>
          </a:xfrm>
        </p:spPr>
        <p:txBody>
          <a:bodyPr>
            <a:normAutofit/>
          </a:bodyPr>
          <a:lstStyle/>
          <a:p>
            <a:r>
              <a:rPr lang="uk-UA" sz="1400" dirty="0" smtClean="0"/>
              <a:t>Шістдесяті-сімдесяті роки XX століття відомі в історії американського кінематографа як " Новий Голівуд " . Для цього періоду характерний відхід від сформованих стандартів у кіно , сильний вплив європейського кінематографа , численні художні експерименти.</a:t>
            </a:r>
            <a:br>
              <a:rPr lang="uk-UA" sz="1400" dirty="0" smtClean="0"/>
            </a:br>
            <a:r>
              <a:rPr lang="uk-UA" sz="1400" dirty="0" smtClean="0"/>
              <a:t>У ці десятиліття вперше прозвучали такі знамениті імена , як Стівен Спілберг , Френсіс Коппола , Джордж Лукас , Мартін Скорсезе , Роман Поланскі та інші.</a:t>
            </a:r>
            <a:br>
              <a:rPr lang="uk-UA" sz="1400" dirty="0" smtClean="0"/>
            </a:br>
            <a:r>
              <a:rPr lang="uk-UA" sz="1400" dirty="0" smtClean="0"/>
              <a:t>У сімдесятих роках з'являється поняття блокбастера - фільму з великим бюджетом і великими касовими зборами. Серед перших блокбастерів Голівуду називають "Щелепи " і " Зоряні війни".</a:t>
            </a:r>
            <a:endParaRPr lang="ru-RU" sz="1400" dirty="0"/>
          </a:p>
        </p:txBody>
      </p:sp>
      <p:pic>
        <p:nvPicPr>
          <p:cNvPr id="20486" name="Picture 6" descr="&amp;Pcy;&amp;ocy;&amp;scy;&amp;lcy;&amp;iecy;&amp;dcy;&amp;ncy;&amp;icy;&amp;jcy; &amp;pcy;&amp;rcy;&amp;icy;&amp;yucy;&amp;tcy; &amp;zcy;&amp;ocy;&amp;mcy;&amp;bcy;&amp;icy;."/>
          <p:cNvPicPr>
            <a:picLocks noChangeAspect="1" noChangeArrowheads="1"/>
          </p:cNvPicPr>
          <p:nvPr/>
        </p:nvPicPr>
        <p:blipFill>
          <a:blip r:embed="rId2" cstate="print"/>
          <a:srcRect/>
          <a:stretch>
            <a:fillRect/>
          </a:stretch>
        </p:blipFill>
        <p:spPr bwMode="auto">
          <a:xfrm>
            <a:off x="611560" y="2781888"/>
            <a:ext cx="4968552" cy="3599440"/>
          </a:xfrm>
          <a:prstGeom prst="rect">
            <a:avLst/>
          </a:prstGeom>
          <a:noFill/>
        </p:spPr>
      </p:pic>
      <p:pic>
        <p:nvPicPr>
          <p:cNvPr id="20488" name="Picture 8" descr="&amp;Pcy;&amp;ocy;&amp;scy;&amp;lcy;&amp;iecy;&amp;dcy;&amp;ncy;&amp;icy;&amp;jcy; &amp;pcy;&amp;rcy;&amp;icy;&amp;yucy;&amp;tcy; &amp;zcy;&amp;ocy;&amp;mcy;&amp;bcy;&amp;icy;."/>
          <p:cNvPicPr>
            <a:picLocks noChangeAspect="1" noChangeArrowheads="1"/>
          </p:cNvPicPr>
          <p:nvPr/>
        </p:nvPicPr>
        <p:blipFill>
          <a:blip r:embed="rId3" cstate="print"/>
          <a:srcRect/>
          <a:stretch>
            <a:fillRect/>
          </a:stretch>
        </p:blipFill>
        <p:spPr bwMode="auto">
          <a:xfrm>
            <a:off x="3635896" y="2780928"/>
            <a:ext cx="5455152" cy="3600400"/>
          </a:xfrm>
          <a:prstGeom prst="rect">
            <a:avLst/>
          </a:prstGeom>
          <a:noFill/>
        </p:spPr>
      </p:pic>
      <p:pic>
        <p:nvPicPr>
          <p:cNvPr id="20484" name="Picture 4" descr="http://fishki.net/picsw/062013/08/smex/014.jpg"/>
          <p:cNvPicPr>
            <a:picLocks noChangeAspect="1" noChangeArrowheads="1"/>
          </p:cNvPicPr>
          <p:nvPr/>
        </p:nvPicPr>
        <p:blipFill>
          <a:blip r:embed="rId4" cstate="print"/>
          <a:srcRect/>
          <a:stretch>
            <a:fillRect/>
          </a:stretch>
        </p:blipFill>
        <p:spPr bwMode="auto">
          <a:xfrm>
            <a:off x="1763688" y="2420888"/>
            <a:ext cx="5400600" cy="378042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Scale>
                                      <p:cBhvr>
                                        <p:cTn id="7" dur="1000" decel="50000" fill="hold">
                                          <p:stCondLst>
                                            <p:cond delay="0"/>
                                          </p:stCondLst>
                                        </p:cTn>
                                        <p:tgtEl>
                                          <p:spTgt spid="204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86"/>
                                        </p:tgtEl>
                                        <p:attrNameLst>
                                          <p:attrName>ppt_x</p:attrName>
                                          <p:attrName>ppt_y</p:attrName>
                                        </p:attrNameLst>
                                      </p:cBhvr>
                                    </p:animMotion>
                                    <p:animEffect transition="in" filter="fade">
                                      <p:cBhvr>
                                        <p:cTn id="9" dur="1000"/>
                                        <p:tgtEl>
                                          <p:spTgt spid="20486"/>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0488"/>
                                        </p:tgtEl>
                                        <p:attrNameLst>
                                          <p:attrName>style.visibility</p:attrName>
                                        </p:attrNameLst>
                                      </p:cBhvr>
                                      <p:to>
                                        <p:strVal val="visible"/>
                                      </p:to>
                                    </p:set>
                                    <p:animScale>
                                      <p:cBhvr>
                                        <p:cTn id="14" dur="1000" decel="50000" fill="hold">
                                          <p:stCondLst>
                                            <p:cond delay="0"/>
                                          </p:stCondLst>
                                        </p:cTn>
                                        <p:tgtEl>
                                          <p:spTgt spid="204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0488"/>
                                        </p:tgtEl>
                                        <p:attrNameLst>
                                          <p:attrName>ppt_x</p:attrName>
                                          <p:attrName>ppt_y</p:attrName>
                                        </p:attrNameLst>
                                      </p:cBhvr>
                                    </p:animMotion>
                                    <p:animEffect transition="in" filter="fade">
                                      <p:cBhvr>
                                        <p:cTn id="16" dur="1000"/>
                                        <p:tgtEl>
                                          <p:spTgt spid="20488"/>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20484"/>
                                        </p:tgtEl>
                                        <p:attrNameLst>
                                          <p:attrName>style.visibility</p:attrName>
                                        </p:attrNameLst>
                                      </p:cBhvr>
                                      <p:to>
                                        <p:strVal val="visible"/>
                                      </p:to>
                                    </p:set>
                                    <p:animScale>
                                      <p:cBhvr>
                                        <p:cTn id="21" dur="1000" decel="50000" fill="hold">
                                          <p:stCondLst>
                                            <p:cond delay="0"/>
                                          </p:stCondLst>
                                        </p:cTn>
                                        <p:tgtEl>
                                          <p:spTgt spid="204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0484"/>
                                        </p:tgtEl>
                                        <p:attrNameLst>
                                          <p:attrName>ppt_x</p:attrName>
                                          <p:attrName>ppt_y</p:attrName>
                                        </p:attrNameLst>
                                      </p:cBhvr>
                                    </p:animMotion>
                                    <p:animEffect transition="in" filter="fade">
                                      <p:cBhvr>
                                        <p:cTn id="23"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196752"/>
            <a:ext cx="5566392" cy="5040560"/>
          </a:xfrm>
        </p:spPr>
        <p:txBody>
          <a:bodyPr>
            <a:noAutofit/>
          </a:bodyPr>
          <a:lstStyle/>
          <a:p>
            <a:r>
              <a:rPr lang="uk-UA" sz="1400" dirty="0" smtClean="0"/>
              <a:t>У 60 - 70-і рр. . розмах отримує поп- музика. Вона вплинула на роботи авторів серйозної музики і авангардистів , на деякі форми церковної музики , «новий джаз» і джаз -рок.</a:t>
            </a:r>
          </a:p>
          <a:p>
            <a:r>
              <a:rPr lang="uk-UA" sz="1400" dirty="0" smtClean="0"/>
              <a:t> У 1970 -і рр. . поп- музика перетворилася на комерційне мистецтво . Важливу роль у цьому зіграв і один з культових американський артистів Майкл Джексон. Серед окремих стилів цього часу слід відзначити рок і ритм- н- блюз.</a:t>
            </a:r>
          </a:p>
          <a:p>
            <a:r>
              <a:rPr lang="uk-UA" sz="1400" dirty="0" smtClean="0"/>
              <a:t>У 80-ті народився новий « чорний» жанр , хіп -хоп - музика вулиць , бідних гетто , чорних кварталів Нью - Йорка , що має вузьку соціальну спрямованість ( « Run DMC » , « Beastie Boys » , « NWA » , LL Cool J , « Public Enemy »). По-справжньому популярним жанр ставав десятиліття по тому , з появою таких виконавців , як 2Pac і Notorious BIG</a:t>
            </a:r>
          </a:p>
          <a:p>
            <a:r>
              <a:rPr lang="uk-UA" sz="1400" dirty="0" smtClean="0"/>
              <a:t>У 90-ті триває розвиток року («Blink 182», «Green Day», «The Offspring», «Nirvana» і «The Red Hot Chili Peppers»), репу («Dr. Dre», «Snoop Doggy Dogg,« 2Pac »,« The Notorious BIG ») або прикордонних жанрів (« Rage Against the Machine »,« Cypress Hill »,« Korn »,« Limp Bizkit »). У поп-музиці намітився новий тренд - так звані бой-бенди («Backstreet Boys», «* NSYNC», «New Kids on the Block»).</a:t>
            </a:r>
            <a:br>
              <a:rPr lang="uk-UA" sz="1400" dirty="0" smtClean="0"/>
            </a:br>
            <a:r>
              <a:rPr lang="uk-UA" sz="1400" dirty="0" smtClean="0"/>
              <a:t/>
            </a:r>
            <a:br>
              <a:rPr lang="uk-UA" sz="1400" dirty="0" smtClean="0"/>
            </a:br>
            <a:r>
              <a:rPr lang="uk-UA" sz="1400" dirty="0" smtClean="0"/>
              <a:t>.</a:t>
            </a:r>
            <a:endParaRPr lang="ru-RU" sz="1400" dirty="0" smtClean="0"/>
          </a:p>
          <a:p>
            <a:endParaRPr lang="ru-RU" sz="1400" dirty="0"/>
          </a:p>
        </p:txBody>
      </p:sp>
      <p:pic>
        <p:nvPicPr>
          <p:cNvPr id="21506" name="Picture 2" descr="http://www.klipomuz.com/wp-content/uploads/2012/01/1.jpeg"/>
          <p:cNvPicPr>
            <a:picLocks noChangeAspect="1" noChangeArrowheads="1"/>
          </p:cNvPicPr>
          <p:nvPr/>
        </p:nvPicPr>
        <p:blipFill>
          <a:blip r:embed="rId2" cstate="print"/>
          <a:srcRect/>
          <a:stretch>
            <a:fillRect/>
          </a:stretch>
        </p:blipFill>
        <p:spPr bwMode="auto">
          <a:xfrm>
            <a:off x="5724128" y="1196752"/>
            <a:ext cx="3300366" cy="4752528"/>
          </a:xfrm>
          <a:prstGeom prst="rect">
            <a:avLst/>
          </a:prstGeom>
          <a:noFill/>
        </p:spPr>
      </p:pic>
      <p:sp>
        <p:nvSpPr>
          <p:cNvPr id="4" name="Заголовок 1"/>
          <p:cNvSpPr>
            <a:spLocks noGrp="1"/>
          </p:cNvSpPr>
          <p:nvPr>
            <p:ph type="title"/>
          </p:nvPr>
        </p:nvSpPr>
        <p:spPr>
          <a:xfrm>
            <a:off x="467544" y="116632"/>
            <a:ext cx="8229600" cy="1066800"/>
          </a:xfrm>
        </p:spPr>
        <p:txBody>
          <a:bodyPr/>
          <a:lstStyle/>
          <a:p>
            <a:pPr algn="ctr"/>
            <a:r>
              <a:rPr lang="uk-UA" dirty="0" smtClean="0"/>
              <a:t>Музика</a:t>
            </a:r>
            <a:endParaRPr lang="ru-RU" dirty="0"/>
          </a:p>
        </p:txBody>
      </p:sp>
      <p:pic>
        <p:nvPicPr>
          <p:cNvPr id="16386" name="Picture 2" descr="http://s3.amazonaws.com/rapgenius/filepicker%2FGRa25pKNSs2JsFy1S8To_tumblr_m3818ahrCu1r85v4oo1_500.jpg"/>
          <p:cNvPicPr>
            <a:picLocks noChangeAspect="1" noChangeArrowheads="1"/>
          </p:cNvPicPr>
          <p:nvPr/>
        </p:nvPicPr>
        <p:blipFill>
          <a:blip r:embed="rId3" cstate="print"/>
          <a:srcRect/>
          <a:stretch>
            <a:fillRect/>
          </a:stretch>
        </p:blipFill>
        <p:spPr bwMode="auto">
          <a:xfrm>
            <a:off x="5626489" y="1268760"/>
            <a:ext cx="3655629" cy="4536504"/>
          </a:xfrm>
          <a:prstGeom prst="rect">
            <a:avLst/>
          </a:prstGeom>
          <a:noFill/>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Scale>
                                      <p:cBhvr>
                                        <p:cTn id="7" dur="1000" decel="50000" fill="hold">
                                          <p:stCondLst>
                                            <p:cond delay="0"/>
                                          </p:stCondLst>
                                        </p:cTn>
                                        <p:tgtEl>
                                          <p:spTgt spid="215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506"/>
                                        </p:tgtEl>
                                        <p:attrNameLst>
                                          <p:attrName>ppt_x</p:attrName>
                                          <p:attrName>ppt_y</p:attrName>
                                        </p:attrNameLst>
                                      </p:cBhvr>
                                    </p:animMotion>
                                    <p:animEffect transition="in" filter="fade">
                                      <p:cBhvr>
                                        <p:cTn id="9" dur="10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 from="(-#ppt_w/2)" to="(#ppt_x)" calcmode="lin" valueType="num">
                                      <p:cBhvr>
                                        <p:cTn id="14" dur="600" fill="hold">
                                          <p:stCondLst>
                                            <p:cond delay="0"/>
                                          </p:stCondLst>
                                        </p:cTn>
                                        <p:tgtEl>
                                          <p:spTgt spid="16386"/>
                                        </p:tgtEl>
                                        <p:attrNameLst>
                                          <p:attrName>ppt_x</p:attrName>
                                        </p:attrNameLst>
                                      </p:cBhvr>
                                    </p:anim>
                                    <p:anim from="0" to="-1.0" calcmode="lin" valueType="num">
                                      <p:cBhvr>
                                        <p:cTn id="15" dur="200" decel="50000" autoRev="1" fill="hold">
                                          <p:stCondLst>
                                            <p:cond delay="600"/>
                                          </p:stCondLst>
                                        </p:cTn>
                                        <p:tgtEl>
                                          <p:spTgt spid="16386"/>
                                        </p:tgtEl>
                                        <p:attrNameLst>
                                          <p:attrName>xshear</p:attrName>
                                        </p:attrNameLst>
                                      </p:cBhvr>
                                    </p:anim>
                                    <p:animScale>
                                      <p:cBhvr>
                                        <p:cTn id="16" dur="200" decel="100000" autoRev="1" fill="hold">
                                          <p:stCondLst>
                                            <p:cond delay="600"/>
                                          </p:stCondLst>
                                        </p:cTn>
                                        <p:tgtEl>
                                          <p:spTgt spid="16386"/>
                                        </p:tgtEl>
                                      </p:cBhvr>
                                      <p:from x="100000" y="100000"/>
                                      <p:to x="80000" y="100000"/>
                                    </p:animScale>
                                    <p:anim by="(#ppt_h/3+#ppt_w*0.1)" calcmode="lin" valueType="num">
                                      <p:cBhvr additive="sum">
                                        <p:cTn id="17" dur="200" decel="100000" autoRev="1" fill="hold">
                                          <p:stCondLst>
                                            <p:cond delay="600"/>
                                          </p:stCondLst>
                                        </p:cTn>
                                        <p:tgtEl>
                                          <p:spTgt spid="1638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Другая 5">
      <a:dk1>
        <a:sysClr val="windowText" lastClr="000000"/>
      </a:dk1>
      <a:lt1>
        <a:srgbClr val="ECDFC7"/>
      </a:lt1>
      <a:dk2>
        <a:srgbClr val="775F55"/>
      </a:dk2>
      <a:lt2>
        <a:srgbClr val="E0CAA2"/>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240</TotalTime>
  <Words>656</Words>
  <Application>Microsoft Office PowerPoint</Application>
  <PresentationFormat>Экран (4:3)</PresentationFormat>
  <Paragraphs>49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Городская</vt:lpstr>
      <vt:lpstr>Культура США в 60- 90-х роках ХХ </vt:lpstr>
      <vt:lpstr>Слайд 2</vt:lpstr>
      <vt:lpstr>Релігія</vt:lpstr>
      <vt:lpstr>Литература</vt:lpstr>
      <vt:lpstr>Слайд 5</vt:lpstr>
      <vt:lpstr>Кіномистецтво</vt:lpstr>
      <vt:lpstr>Слайд 7</vt:lpstr>
      <vt:lpstr>Слайд 8</vt:lpstr>
      <vt:lpstr>Музика</vt:lpstr>
      <vt:lpstr>Образотворче мистецтво </vt:lpstr>
      <vt:lpstr>Слайд 11</vt:lpstr>
      <vt:lpstr>Спорт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США в 60- 90-х роках ХХ</dc:title>
  <dc:creator>Alex</dc:creator>
  <cp:lastModifiedBy>Alex</cp:lastModifiedBy>
  <cp:revision>32</cp:revision>
  <dcterms:created xsi:type="dcterms:W3CDTF">2013-11-20T14:52:04Z</dcterms:created>
  <dcterms:modified xsi:type="dcterms:W3CDTF">2014-02-04T14:31:46Z</dcterms:modified>
</cp:coreProperties>
</file>