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72" r:id="rId11"/>
    <p:sldId id="273" r:id="rId12"/>
    <p:sldId id="274" r:id="rId13"/>
    <p:sldId id="275" r:id="rId14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5823-7627-4980-8A6B-BB221D9CB1D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8F5C-7FB0-422A-897E-755188D75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0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1967716"/>
          </a:xfrm>
        </p:spPr>
        <p:txBody>
          <a:bodyPr/>
          <a:lstStyle/>
          <a:p>
            <a:r>
              <a:rPr lang="uk-UA" dirty="0" smtClean="0"/>
              <a:t>11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0880" cy="388843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B0F0"/>
                </a:solidFill>
              </a:rPr>
              <a:t>Ольга </a:t>
            </a:r>
            <a:r>
              <a:rPr lang="uk-UA" sz="6600" dirty="0" err="1" smtClean="0">
                <a:solidFill>
                  <a:srgbClr val="00B0F0"/>
                </a:solidFill>
              </a:rPr>
              <a:t>кобилянська</a:t>
            </a:r>
            <a:r>
              <a:rPr lang="en-US" sz="6600" dirty="0" smtClean="0">
                <a:solidFill>
                  <a:srgbClr val="00B0F0"/>
                </a:solidFill>
              </a:rPr>
              <a:t>.</a:t>
            </a:r>
            <a:br>
              <a:rPr lang="en-US" sz="6600" dirty="0" smtClean="0">
                <a:solidFill>
                  <a:srgbClr val="00B0F0"/>
                </a:solidFill>
              </a:rPr>
            </a:br>
            <a:r>
              <a:rPr lang="uk-UA" sz="6600" dirty="0" smtClean="0">
                <a:solidFill>
                  <a:srgbClr val="00B0F0"/>
                </a:solidFill>
              </a:rPr>
              <a:t>Життєвий   і   творчий шлях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27">
        <p15:prstTrans prst="curtains"/>
      </p:transition>
    </mc:Choice>
    <mc:Fallback>
      <p:transition spd="slow" advTm="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68358"/>
            <a:ext cx="3635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у перекладах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слов'янськими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відіграли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міжслов'янських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контактах,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піднімаючи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престиж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слова.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1"/>
            <a:ext cx="4713312" cy="619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6908">
        <p15:prstTrans prst="curtains"/>
      </p:transition>
    </mc:Choice>
    <mc:Fallback>
      <p:transition spd="slow" advTm="16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8" y="1010"/>
            <a:ext cx="912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Чернівцях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Літературно-меморіальний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музей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де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Юліанівна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жила з 1925 року і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Там,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експонатів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речей,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унікальний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документ 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3" y="2132856"/>
            <a:ext cx="7403445" cy="432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6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6049">
        <p15:prstTrans prst="curtains"/>
      </p:transition>
    </mc:Choice>
    <mc:Fallback>
      <p:transition spd="slow" advTm="26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5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зошити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їхньому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розмовляли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). Перший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1 листопада 1883 року. Вона вела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коли жила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Кімполунзі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Димці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Болехові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раритети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і передав у музей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адвокат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Панчук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1119"/>
            <a:ext cx="7477646" cy="39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2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8362">
        <p15:prstTrans prst="curtains"/>
      </p:transition>
    </mc:Choice>
    <mc:Fallback>
      <p:transition spd="slow" advTm="38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4888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400" dirty="0" smtClean="0">
              <a:solidFill>
                <a:srgbClr val="002060"/>
              </a:solidFill>
            </a:endParaRP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Виконала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 учениця 10 класу</a:t>
            </a:r>
          </a:p>
          <a:p>
            <a:pPr algn="ctr"/>
            <a:r>
              <a:rPr lang="uk-UA" sz="4400" dirty="0" err="1" smtClean="0">
                <a:solidFill>
                  <a:srgbClr val="002060"/>
                </a:solidFill>
              </a:rPr>
              <a:t>Веселобалківської</a:t>
            </a:r>
            <a:r>
              <a:rPr lang="uk-UA" sz="4400" dirty="0" smtClean="0">
                <a:solidFill>
                  <a:srgbClr val="002060"/>
                </a:solidFill>
              </a:rPr>
              <a:t> ЗОШ 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Єськова Ольга</a:t>
            </a:r>
          </a:p>
          <a:p>
            <a:pPr algn="ctr"/>
            <a:endParaRPr lang="uk-UA" sz="4400" dirty="0">
              <a:solidFill>
                <a:srgbClr val="002060"/>
              </a:solidFill>
            </a:endParaRPr>
          </a:p>
          <a:p>
            <a:pPr algn="ctr"/>
            <a:endParaRPr lang="uk-UA" sz="4400" dirty="0" smtClean="0">
              <a:solidFill>
                <a:srgbClr val="002060"/>
              </a:solidFill>
            </a:endParaRPr>
          </a:p>
          <a:p>
            <a:pPr algn="ctr"/>
            <a:endParaRPr lang="uk-UA" sz="4400" dirty="0">
              <a:solidFill>
                <a:srgbClr val="002060"/>
              </a:solidFill>
            </a:endParaRP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2014р.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349">
        <p15:prstTrans prst="curtains"/>
      </p:transition>
    </mc:Choice>
    <mc:Fallback>
      <p:transition spd="slow" advTm="5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51619" y="1340768"/>
            <a:ext cx="4733807" cy="7082117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27 листопада 1863 р.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Гура-Гумора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багатодітній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семеро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четвертою.З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вона знала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польську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говорили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" y="404664"/>
            <a:ext cx="4067944" cy="623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9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461">
        <p15:prstTrans prst="curtains"/>
      </p:transition>
    </mc:Choice>
    <mc:Fallback>
      <p:transition spd="slow" advTm="20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2168" y="1222101"/>
            <a:ext cx="4910192" cy="6741368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батька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переводять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Сучави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Там Ольга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Миколою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Устияновичем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родинами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зароджуються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приятельські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триватимуть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32448" cy="6360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0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9589">
        <p15:prstTrans prst="curtains"/>
      </p:transition>
    </mc:Choice>
    <mc:Fallback>
      <p:transition spd="slow" advTm="19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0" y="116632"/>
            <a:ext cx="9144000" cy="4014971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заселеній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румунами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жили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культурно-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 1860—1880-ті роки тут не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школа не могла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народу.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138"/>
            <a:ext cx="8784976" cy="4433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1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4028">
        <p15:prstTrans prst="curtains"/>
      </p:transition>
    </mc:Choice>
    <mc:Fallback>
      <p:transition spd="slow" advTm="240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8" y="174599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О.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значить слово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початок 80-х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«Доля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воля?»).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неопубліковані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народного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Видиво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«Людина з народу»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пізнавальне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відображаючи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містечкової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людей з народу.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7514"/>
            <a:ext cx="5976664" cy="319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23">
        <p15:prstTrans prst="curtains"/>
      </p:transition>
    </mc:Choice>
    <mc:Fallback>
      <p:transition spd="slow" advTm="400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 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участь у так званому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феміністичному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зачепив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наболілих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над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замислювалися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передової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Ставши у 1894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роц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ініціаторок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Буковині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обґрунтувала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мету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брошурі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жіночого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порушила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тяжке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активно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виступила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рівноправність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6539108" cy="359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0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8215">
        <p15:prstTrans prst="curtains"/>
      </p:transition>
    </mc:Choice>
    <mc:Fallback>
      <p:transition spd="slow" advTm="48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виявилися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них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Гортенза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«Вона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заміж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змальовуючи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В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Царівні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Кобилянської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пов'язується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проблемами, активною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позицією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обставинами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сковують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сил.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6988"/>
            <a:ext cx="3024336" cy="372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996580" cy="374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2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7378">
        <p15:prstTrans prst="curtains"/>
      </p:transition>
    </mc:Choice>
    <mc:Fallback>
      <p:transition spd="slow" advTm="37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15153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Кобилянськоі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оповідань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повістей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до «Апостола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черні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4593"/>
            <a:ext cx="6778103" cy="458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1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1774">
        <p15:prstTrans prst="curtains"/>
      </p:transition>
    </mc:Choice>
    <mc:Fallback>
      <p:transition spd="slow" advTm="11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2186" y="356170"/>
            <a:ext cx="40918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початку 1890-х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розробляючи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накреслені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письменниця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сферу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художніх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пошуків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абстрактно-символічних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тем і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Акорди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Хрест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прозі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мініатюри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друкує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твори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модерністських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журналах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хата».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8236"/>
            <a:ext cx="4660026" cy="5397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4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1136">
        <p15:prstTrans prst="curtains"/>
      </p:transition>
    </mc:Choice>
    <mc:Fallback>
      <p:transition spd="slow" advTm="31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3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FF0000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516</TotalTime>
  <Words>622</Words>
  <Application>Microsoft Office PowerPoint</Application>
  <PresentationFormat>Экран (4:3)</PresentationFormat>
  <Paragraphs>22</Paragraphs>
  <Slides>13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Garamond</vt:lpstr>
      <vt:lpstr>Tahoma</vt:lpstr>
      <vt:lpstr>Times New Roman</vt:lpstr>
      <vt:lpstr>Tunga</vt:lpstr>
      <vt:lpstr>BlackTie</vt:lpstr>
      <vt:lpstr>Ольга кобилянська. Життєвий   і   творчий шлях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29</cp:revision>
  <dcterms:created xsi:type="dcterms:W3CDTF">2012-01-26T13:57:45Z</dcterms:created>
  <dcterms:modified xsi:type="dcterms:W3CDTF">2014-02-11T17:29:39Z</dcterms:modified>
</cp:coreProperties>
</file>