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79" r:id="rId4"/>
    <p:sldId id="271" r:id="rId5"/>
    <p:sldId id="275" r:id="rId6"/>
    <p:sldId id="272" r:id="rId7"/>
    <p:sldId id="258" r:id="rId8"/>
    <p:sldId id="259" r:id="rId9"/>
    <p:sldId id="273" r:id="rId10"/>
    <p:sldId id="260" r:id="rId11"/>
    <p:sldId id="261" r:id="rId12"/>
    <p:sldId id="262" r:id="rId13"/>
    <p:sldId id="274" r:id="rId14"/>
    <p:sldId id="265" r:id="rId15"/>
    <p:sldId id="264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660"/>
  </p:normalViewPr>
  <p:slideViewPr>
    <p:cSldViewPr>
      <p:cViewPr>
        <p:scale>
          <a:sx n="66" d="100"/>
          <a:sy n="66" d="100"/>
        </p:scale>
        <p:origin x="-154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08A65-A5C5-431F-988B-AFEC432B6E2B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B368B-F222-421F-9859-CCFDF13E46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12624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4EA2A-D36D-4280-B934-8ECF909E9CD8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A053-9339-4A66-8E95-B3D65E3A7F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99678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39EEA-B915-490C-B578-DFE7C1273BD1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128FA-E2F8-4385-8AF3-24EA1FF9B4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5038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260CA-8461-438F-B2DC-8EB44F6DA772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418A-4F71-4A28-B479-5876579CEC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47254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C7D43-062D-482A-AA03-49E65EE847A5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B844C-858B-48E1-8990-32FB4B4508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185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85195-101F-4F67-BC27-04DA6B92BD9F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5EDA-9F36-420D-A0FC-C8B20AD278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81312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97E10-1CB6-4BE6-BA82-21FAB40224DE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30F5-BFDE-4E03-B9DE-5202884815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99406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7440E-4470-49F1-8311-8EAC204CBE5B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F7C6D-B909-47CB-90CE-110027F885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9393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231D6-1BD6-4041-A2FA-7360DCC5A2EE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B8C98-EA4C-4D0C-BFBB-30A1DC4962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8845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531AC-A40E-4AE5-A45D-CB490A9BAAE8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2C78C-A200-4F40-A8FE-266A5217A7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87910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3D96C-1170-4748-AA0F-3331E3BC38CB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C966-E0E3-455B-AD4D-1244F2D430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83985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35839D1-FCA2-4AA2-AFF6-EFA1F06A9018}" type="datetimeFigureOut">
              <a:rPr lang="ru-RU"/>
              <a:pPr/>
              <a:t>14.08.2014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3F8E28-99CD-4400-BC62-727087E6CC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source=images&amp;cd=&amp;cad=rja&amp;docid=NI-ezEZfy9AmzM&amp;tbnid=Ap-zkoYEN_4B9M:&amp;ved=0CAgQjRwwAA&amp;url=http%3A%2F%2Fua.convdocs.org%2Fdocs%2Findex-4106.html&amp;ei=i3wSUc7yEK2O4gTYm4DADA&amp;psig=AFQjCNFNXQNHBybmSdNmKlinqIoHTDNs6A&amp;ust=13602524273062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source=images&amp;cd=&amp;cad=rja&amp;docid=YdWyXFWYIt6lzM&amp;tbnid=ysqZxNea4pFnBM:&amp;ved=0CAgQjRwwAA&amp;url=http%3A%2F%2Flacruax.com%2Fskat-manta-mozhe-zniknuti-z-licya-nasho%25D1%2597-planeti%2F&amp;ei=l3sSUZvZJvT34QT52YGgCQ&amp;psig=AFQjCNHalRLqbbdGHmV8PkCZrnjZpELGmQ&amp;ust=136025218367415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752600"/>
            <a:ext cx="7086600" cy="1828800"/>
          </a:xfrm>
        </p:spPr>
        <p:txBody>
          <a:bodyPr anchor="b"/>
          <a:lstStyle/>
          <a:p>
            <a:r>
              <a:rPr lang="en-US" sz="8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uk-UA" sz="8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кати -</a:t>
            </a:r>
            <a:r>
              <a:rPr lang="uk-UA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uk-UA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чудові створіння</a:t>
            </a:r>
            <a:r>
              <a:rPr lang="uk-UA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i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38800" y="4343400"/>
            <a:ext cx="3505200" cy="1752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uk-U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Підготувала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Студентка 142 групи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Мартиненко Олена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0600" y="3048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>
                <a:latin typeface="Arial" charset="0"/>
              </a:rPr>
              <a:t>ВКНЗ СОР “Лебединське педагогічне училище імені А. С. Макаренка”</a:t>
            </a:r>
            <a:endParaRPr lang="ru-RU" sz="2400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48200" y="6324600"/>
            <a:ext cx="692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>
                <a:latin typeface="Arial" charset="0"/>
              </a:rPr>
              <a:t>2014</a:t>
            </a:r>
            <a:endParaRPr lang="ru-RU">
              <a:latin typeface="Arial" charset="0"/>
            </a:endParaRPr>
          </a:p>
        </p:txBody>
      </p:sp>
      <p:pic>
        <p:nvPicPr>
          <p:cNvPr id="3078" name="Picture 7" descr="hv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2098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4106_html_m79ce6cf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Живлення хвостоколів 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029200" cy="25146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Хвостоколи харчуються морськими черв'яками, ракоподібними та іншими безхребетними. Великі особини їдять мертву рибу і головоногих молюсків. </a:t>
            </a:r>
            <a:r>
              <a:rPr lang="uk-UA" sz="1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5029200" cy="31242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Рот хвостокола розташований з нижнього боку голови. В його пащі є декілька рядів тупих і широких зубів. Вони служать для розгризання мушель молюсків. Оскільки хвостокол має маскувальне забарвлення, під час полювання він практично непомітний. </a:t>
            </a:r>
            <a:r>
              <a:rPr lang="uk-UA" sz="1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uk-UA" sz="1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9" name="Рисунок 5" descr="хвостоко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Види хвостоколів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876800" cy="27432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Морський кіт - найчисленніший з європейських хвостоколів. Цю тварину можна зустріти в Атлантичному океані, поблизу Британських островів і Іспанії, а також у Середземному морі. 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8" name="Picture 10" descr="hv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2578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mk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495800" y="4114800"/>
            <a:ext cx="4648200" cy="2743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Риба є чутливою до змін температури води. При температурі +6°С+7°С вона ще виживає, але при нижчій вже гине. У морях Північної і Південної Америки, від Нью-Джерсі до Бразилії, зустрічається американський хвостокол. </a:t>
            </a: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Електричний скат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4038600" cy="1524000"/>
          </a:xfrm>
          <a:gradFill rotWithShape="1">
            <a:gsLst>
              <a:gs pos="0">
                <a:srgbClr val="DDEBCF"/>
              </a:gs>
              <a:gs pos="50000">
                <a:srgbClr val="9CB86E">
                  <a:alpha val="79000"/>
                </a:srgbClr>
              </a:gs>
              <a:gs pos="100000">
                <a:srgbClr val="156B13">
                  <a:alpha val="58000"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Електричні скати – ряд скатів, здатних виробляти електрику.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4191000"/>
            <a:ext cx="4038600" cy="21336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77000"/>
                </a:srgbClr>
              </a:gs>
              <a:gs pos="100000">
                <a:srgbClr val="156B13">
                  <a:alpha val="53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Тіло електричного ската нагадує дуже товстий млинець (більш товсте, ніж у всіх інших скатів) – кругле і м'ясисте. </a:t>
            </a:r>
          </a:p>
        </p:txBody>
      </p:sp>
      <p:pic>
        <p:nvPicPr>
          <p:cNvPr id="13320" name="Picture 8" descr="87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Електричний скат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334000"/>
            <a:ext cx="4114800" cy="15240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Розміри електричних скатів також різні, максимальна довжина становить 1,2 м при вазі до 100 кг. Решта дрібніші – до 50 см. 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648200" y="5334000"/>
            <a:ext cx="4495800" cy="15240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Багато видів відрізняються яскравим забарвленням, як би попереджуючи про небезпеку дотику. </a:t>
            </a:r>
          </a:p>
        </p:txBody>
      </p:sp>
      <p:pic>
        <p:nvPicPr>
          <p:cNvPr id="14344" name="Picture 8" descr="280px-Torpedo_fuscomacul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electric-ray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5181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Сила струму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848600" cy="19812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Сила струму, яка генерується скатами, різниться залежно від виду та досягає 50 ампер. Напруга також варіюється. Наприклад, атлантичний торпедо може давати розряди в 220 Вольт, але для більшості видів ця цифра менша і становить 5-40 Вольт. </a:t>
            </a:r>
          </a:p>
        </p:txBody>
      </p:sp>
      <p:pic>
        <p:nvPicPr>
          <p:cNvPr id="15364" name="Рисунок 5" descr="sk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7850"/>
            <a:ext cx="7848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6" descr="19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850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Підзарядка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114800"/>
            <a:ext cx="5029200" cy="27432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Електричний скат являє собою велику живу батарейку, якій необхідно періодично підзаряджатись. Після здійснення розряду рибі потрібен деякий час, щоб зібратися з силами для нового заходу.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181600" y="4114800"/>
            <a:ext cx="3962400" cy="2743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В момент, коли скат набирає енергію після розряду, його можна навіть спробувати взяти в руки (що, звісно, не рекомендується). </a:t>
            </a:r>
          </a:p>
        </p:txBody>
      </p:sp>
      <p:pic>
        <p:nvPicPr>
          <p:cNvPr id="16389" name="Picture 6" descr="electric-ray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24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Чутливість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413" name="Рисунок 6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524000"/>
            <a:ext cx="4953000" cy="2438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68000"/>
                </a:srgbClr>
              </a:gs>
              <a:gs pos="100000">
                <a:srgbClr val="156B13">
                  <a:alpha val="3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Електричні скати відомі своєю електрочутливістю, а також очима, розташованими зверху голови. Маючи вкрай слабкий зір, вони компенсують це іншими чуттями, включаючи відчуття електрики.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43400"/>
            <a:ext cx="5029200" cy="25146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71000"/>
                </a:srgbClr>
              </a:gs>
              <a:gs pos="100000">
                <a:srgbClr val="156B13">
                  <a:alpha val="4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Сильні розряди використовуються для оглушення жертв, тоді як слабкі – для електроехолокації при визначенні об'єктів поблизу від риби, для комунікації і, можливо, позначення меж території.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Електричні скати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5403850" cy="3436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Ряд електричних скатів включає три родини і 69 видів. Представники цих родин різняться числом спинних плавців: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у гнюсових скатів їх два;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у наркових – один;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у темерових скатів їх немає зовсім. </a:t>
            </a:r>
          </a:p>
        </p:txBody>
      </p:sp>
      <p:pic>
        <p:nvPicPr>
          <p:cNvPr id="19460" name="Picture 6" descr="electric-ray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819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62400" y="4953000"/>
            <a:ext cx="495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Крім того всі вони мають хвостовий плавець на відносно короткому хвості. Рильце закруглене, практично зливається з тілом.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Електричні скати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981200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   Електрогенні властивості електричних скатів були відомі здавна і навіть знайшли застосування в медицині: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древні греки використовували їх для знеболювання при операціях і народженні дітей;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у XI столітті араби використовували скатів для лікування ревматизму – передуючи сучасній електрошоковій терапії;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скатами лікували навіть                                            душевні хвороби. </a:t>
            </a:r>
          </a:p>
        </p:txBody>
      </p:sp>
      <p:pic>
        <p:nvPicPr>
          <p:cNvPr id="20484" name="Рисунок 4" descr="SNN2620A_682_51696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124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Біль від скатів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4648200" cy="2895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Розряди повністю «зарядженого» ската надзвичайно болючі, але тривають долі секунди, так що небезпеки омертвіння тканин немає. Тому смертельних випадків зіткнення з електричним скатом не зафіксовано.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8006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Пляжі, де зустрічаються електричні скати, відомі, а головне правило, якого дотримуються пірнальники та відпочиваючі – дивитись уважно під ноги. </a:t>
            </a:r>
          </a:p>
        </p:txBody>
      </p:sp>
      <p:pic>
        <p:nvPicPr>
          <p:cNvPr id="21512" name="Picture 8" descr="1408121553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725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Скати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295400"/>
            <a:ext cx="7315200" cy="1524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Скати</a:t>
            </a: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 - надряд хрящових риб. Довжина до 5-9 м, ширина до 6 м, вага до 500 кг і більше. Відомо 230 видів. Поширені головним чином у морях, деякі види у прісних водах. </a:t>
            </a:r>
          </a:p>
        </p:txBody>
      </p:sp>
      <p:pic>
        <p:nvPicPr>
          <p:cNvPr id="4108" name="Picture 12" descr="10d6774ac038_ray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8738"/>
            <a:ext cx="6324600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57200" y="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 Чорному морі на глибинах </a:t>
            </a:r>
          </a:p>
          <a:p>
            <a:pPr algn="ctr"/>
            <a:r>
              <a:rPr lang="uk-UA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 3000 м живуть:</a:t>
            </a:r>
          </a:p>
          <a:p>
            <a:pPr algn="ctr"/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Скат колючкуватий або морська лисиця;</a:t>
            </a:r>
          </a:p>
          <a:p>
            <a:pPr algn="ctr"/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Морський кіт або хвостокол звичайний. </a:t>
            </a:r>
          </a:p>
          <a:p>
            <a:pPr algn="ctr"/>
            <a:endParaRPr lang="ru-RU"/>
          </a:p>
        </p:txBody>
      </p:sp>
      <p:pic>
        <p:nvPicPr>
          <p:cNvPr id="43015" name="Picture 7" descr="258px-Raja_clavata_(juv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429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DSCF1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ryba-pil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3288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Dasy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52950"/>
            <a:ext cx="3810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533400" y="3581400"/>
            <a:ext cx="86106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 прісних водоймах мешкають:</a:t>
            </a:r>
          </a:p>
          <a:p>
            <a:pPr algn="ctr"/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Австралійська риба-пилка;</a:t>
            </a:r>
          </a:p>
          <a:p>
            <a:pPr algn="ctr"/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Річкові хвостоколи.</a:t>
            </a:r>
            <a:endParaRPr lang="uk-UA">
              <a:latin typeface="Arial" charset="0"/>
            </a:endParaRPr>
          </a:p>
          <a:p>
            <a:pPr algn="ctr"/>
            <a:endParaRPr lang="ru-RU"/>
          </a:p>
        </p:txBody>
      </p: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4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343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4eeb8e17e99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33800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8600" y="304800"/>
            <a:ext cx="4648200" cy="17526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Тіло більшості скатів плоске, широке та дископодібне (за винятком пилконосих скатів, які за формою нагадують акул). </a:t>
            </a:r>
          </a:p>
        </p:txBody>
      </p:sp>
      <p:pic>
        <p:nvPicPr>
          <p:cNvPr id="5131" name="Picture 11" descr="IMG_3321_e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3434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52400" y="4495800"/>
            <a:ext cx="4648200" cy="198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</a:t>
            </a: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Шкіра з шипастими лусками або гола. Під час плавання скати хвилеподібно рухають дуже великими грудними плавцями, а хвостовий плавець розвинений погано.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648200" cy="1295400"/>
          </a:xfr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Живляться ракоподібними, молюсками, рибою, деякі - планктоном.</a:t>
            </a:r>
          </a:p>
        </p:txBody>
      </p:sp>
      <p:pic>
        <p:nvPicPr>
          <p:cNvPr id="6159" name="Picture 15" descr="38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sk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648200"/>
            <a:ext cx="5181600" cy="22098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Забарвлення змінюється в залежності від місця існування. В одних особин спина буває темно-коричнева, у інших - темно-сіра. Нижня частина тіла - груди - може бути біла або світло-кремова. </a:t>
            </a:r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62" name="Picture 18" descr="99a0684765dc3c717c5c50adfeb294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79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114800" cy="4495800"/>
          </a:xfr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В електричних скатів є спеціальні утвори для полювання та захисту - електричні органи, що становлять собою видозмінені м'язи. При збудженні вони здатні давати розряд напругою від 8 до 300 вольт.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419600" y="609600"/>
            <a:ext cx="4343400" cy="13716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Цікаво, що такі органи є і в деяких кісткових риб (електричний вугор, електричний сомик та ін.).</a:t>
            </a:r>
          </a:p>
        </p:txBody>
      </p:sp>
      <p:pic>
        <p:nvPicPr>
          <p:cNvPr id="7176" name="Picture 8" descr="229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7467600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Розмноження скатів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00400"/>
            <a:ext cx="4038600" cy="3657600"/>
          </a:xfrm>
          <a:gradFill rotWithShape="1">
            <a:gsLst>
              <a:gs pos="0">
                <a:srgbClr val="DDEBCF"/>
              </a:gs>
              <a:gs pos="50000">
                <a:srgbClr val="9CB86E">
                  <a:alpha val="67500"/>
                </a:srgbClr>
              </a:gs>
              <a:gs pos="100000">
                <a:srgbClr val="156B13">
                  <a:alpha val="35001"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Викльовуються дитинчата також у тілі самки. Спочатку мальки харчуються речовинами, що містяться в яєчному жовтку, а коли підростають - багатою на білки рідиною (чимось на зразок молока), що виділяється стінками матки. </a:t>
            </a:r>
          </a:p>
        </p:txBody>
      </p:sp>
      <p:pic>
        <p:nvPicPr>
          <p:cNvPr id="8196" name="Picture 9" descr="%D0%A1%D0%BA%D0%B0%D1%82-%D0%BC%D0%B0%D0%BD%D1%82%D0%B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50292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38200" y="1295400"/>
            <a:ext cx="7924800" cy="15240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Про розмноження скатів відомо небагато. Точно встановлено, що в літні місяці самка приводить від 2 до 9 мальків. Вони розвиваються в яйці, прикріпленому до стінок яйцепроводів.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Скат-хвостокол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295400"/>
            <a:ext cx="7924800" cy="2057400"/>
          </a:xfrm>
          <a:gradFill rotWithShape="1">
            <a:gsLst>
              <a:gs pos="0">
                <a:srgbClr val="DDEBCF"/>
              </a:gs>
              <a:gs pos="50000">
                <a:srgbClr val="9CB86E">
                  <a:alpha val="68000"/>
                </a:srgbClr>
              </a:gs>
              <a:gs pos="100000">
                <a:srgbClr val="156B13">
                  <a:alpha val="36000"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Скати-хвостоколи часто трапляються на мілководді. Вони зазвичай лежать на піщаному або мулистому дні, частково або повністю зариваючись у грунт, при цьому видніються тільки їхні очі, кінчик носа і хвіст. Грудні плавці обрамляють всю передню частину тіла. 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0" name="Рисунок 4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49638"/>
            <a:ext cx="65532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>
                <a:effectLst>
                  <a:outerShdw blurRad="38100" dist="38100" dir="2700000" algn="tl">
                    <a:srgbClr val="FFFFFF"/>
                  </a:outerShdw>
                </a:effectLst>
              </a:rPr>
              <a:t>Скат-хвостокол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4495800" cy="1828800"/>
          </a:xfrm>
          <a:gradFill rotWithShape="1">
            <a:gsLst>
              <a:gs pos="0">
                <a:srgbClr val="DDEBCF"/>
              </a:gs>
              <a:gs pos="50000">
                <a:srgbClr val="9CB86E">
                  <a:alpha val="73000"/>
                </a:srgbClr>
              </a:gs>
              <a:gs pos="100000">
                <a:srgbClr val="156B13">
                  <a:alpha val="46001"/>
                </a:srgbClr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Якщо хвостокол чим-небудь наляканий, він швидко спливає за допомогою величезних крил - грудних плавців. 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4495800" cy="3124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73500"/>
                </a:srgbClr>
              </a:gs>
              <a:gs pos="100000">
                <a:srgbClr val="156B13">
                  <a:alpha val="47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У європейських водах хвостоколи зустрічаються тільки влітку. Деякі біологи припускають, що взимку вони йдуть у глибші води. Інші дослідники вважають, що на зиму хвостоколи просто глибше зариваються в пісок. 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5" name="Рисунок 5" descr="hvostok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648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875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Tahoma</vt:lpstr>
      <vt:lpstr>Arial</vt:lpstr>
      <vt:lpstr>Calibri</vt:lpstr>
      <vt:lpstr>Wingdings</vt:lpstr>
      <vt:lpstr>Оформление по умолчанию</vt:lpstr>
      <vt:lpstr>Cкати -  чудові створіння </vt:lpstr>
      <vt:lpstr>Скати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Розмноження скатів</vt:lpstr>
      <vt:lpstr>Скат-хвостокол</vt:lpstr>
      <vt:lpstr>Скат-хвостокол</vt:lpstr>
      <vt:lpstr>Живлення хвостоколів </vt:lpstr>
      <vt:lpstr>Види хвостоколів</vt:lpstr>
      <vt:lpstr>Електричний скат</vt:lpstr>
      <vt:lpstr>Електричний скат</vt:lpstr>
      <vt:lpstr>Сила струму</vt:lpstr>
      <vt:lpstr>Підзарядка</vt:lpstr>
      <vt:lpstr>Чутливість</vt:lpstr>
      <vt:lpstr>Електричні скати</vt:lpstr>
      <vt:lpstr>Електричні скати</vt:lpstr>
      <vt:lpstr>Біль від скатів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Brain</dc:creator>
  <cp:lastModifiedBy>Admin</cp:lastModifiedBy>
  <cp:revision>94</cp:revision>
  <cp:lastPrinted>1601-01-01T00:00:00Z</cp:lastPrinted>
  <dcterms:created xsi:type="dcterms:W3CDTF">2013-02-06T15:31:53Z</dcterms:created>
  <dcterms:modified xsi:type="dcterms:W3CDTF">2014-08-14T07:19:52Z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