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4470" autoAdjust="0"/>
  </p:normalViewPr>
  <p:slideViewPr>
    <p:cSldViewPr snapToGrid="0">
      <p:cViewPr varScale="1">
        <p:scale>
          <a:sx n="78" d="100"/>
          <a:sy n="78" d="100"/>
        </p:scale>
        <p:origin x="105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4/14/2014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Арабо-израильские </a:t>
            </a:r>
            <a:br>
              <a:rPr lang="ru-RU" dirty="0" smtClean="0"/>
            </a:br>
            <a:r>
              <a:rPr lang="ru-RU" dirty="0" smtClean="0"/>
              <a:t>войны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21420000">
            <a:off x="1008666" y="3504539"/>
            <a:ext cx="9755187" cy="1528796"/>
          </a:xfrm>
        </p:spPr>
        <p:txBody>
          <a:bodyPr/>
          <a:lstStyle/>
          <a:p>
            <a:r>
              <a:rPr lang="ru-RU" sz="2400" dirty="0" smtClean="0"/>
              <a:t>Ерёменко в.</a:t>
            </a:r>
          </a:p>
          <a:p>
            <a:r>
              <a:rPr lang="ru-RU" sz="2400" dirty="0" smtClean="0"/>
              <a:t>Карпова. 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42285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5800" y="4040659"/>
            <a:ext cx="10394707" cy="133392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Анвар </a:t>
            </a:r>
            <a:r>
              <a:rPr lang="ru-RU" dirty="0" err="1"/>
              <a:t>Садат</a:t>
            </a:r>
            <a:r>
              <a:rPr lang="ru-RU" dirty="0"/>
              <a:t>, </a:t>
            </a:r>
            <a:r>
              <a:rPr lang="ru-RU" dirty="0" err="1"/>
              <a:t>Менахем</a:t>
            </a:r>
            <a:r>
              <a:rPr lang="ru-RU" dirty="0"/>
              <a:t> </a:t>
            </a:r>
            <a:r>
              <a:rPr lang="ru-RU" dirty="0" err="1"/>
              <a:t>Бегин</a:t>
            </a:r>
            <a:r>
              <a:rPr lang="ru-RU" dirty="0"/>
              <a:t> и Джимми Картер. После подписания Кэмп-Дэвидского соглашения, 1978 год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529" y="301110"/>
            <a:ext cx="4763248" cy="41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215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6659" y="976184"/>
            <a:ext cx="4756024" cy="2940908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chemeClr val="tx1"/>
                </a:solidFill>
              </a:rPr>
              <a:t>Израильский мемориал в </a:t>
            </a:r>
            <a:r>
              <a:rPr lang="ru-RU" sz="3200" dirty="0" err="1">
                <a:solidFill>
                  <a:schemeClr val="tx1"/>
                </a:solidFill>
              </a:rPr>
              <a:t>Цфате</a:t>
            </a:r>
            <a:r>
              <a:rPr lang="ru-RU" sz="3200" dirty="0">
                <a:solidFill>
                  <a:schemeClr val="tx1"/>
                </a:solidFill>
              </a:rPr>
              <a:t> в честь событий 1948 года на вершине холма Цитадели</a:t>
            </a:r>
            <a:r>
              <a:rPr lang="ru-RU" sz="36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219639" y="531341"/>
            <a:ext cx="4452112" cy="47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153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339914" y="2063396"/>
            <a:ext cx="3740593" cy="3311189"/>
          </a:xfrm>
        </p:spPr>
        <p:txBody>
          <a:bodyPr>
            <a:normAutofit/>
          </a:bodyPr>
          <a:lstStyle/>
          <a:p>
            <a:r>
              <a:rPr lang="ru-RU" sz="2400" dirty="0"/>
              <a:t>Жилой дом разрушенный в результате налёта египетской авиации. Тель-Авив. 16.05.1948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242" y="685800"/>
            <a:ext cx="4651844" cy="465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61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7422" y="1402493"/>
            <a:ext cx="4244545" cy="2489885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tx1"/>
                </a:solidFill>
              </a:rPr>
              <a:t>Водружение самодельного флага Израиля в </a:t>
            </a:r>
            <a:r>
              <a:rPr lang="ru-RU" sz="2400" dirty="0" err="1">
                <a:solidFill>
                  <a:schemeClr val="tx1"/>
                </a:solidFill>
              </a:rPr>
              <a:t>Эйлате</a:t>
            </a:r>
            <a:r>
              <a:rPr lang="ru-RU" sz="2400" dirty="0">
                <a:solidFill>
                  <a:schemeClr val="tx1"/>
                </a:solidFill>
              </a:rPr>
              <a:t>, ознаменовавшее окончание войны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705232" y="451021"/>
            <a:ext cx="4077730" cy="4985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15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927655"/>
            <a:ext cx="10396882" cy="139292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1483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3081" y="308917"/>
            <a:ext cx="5942318" cy="324982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6610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/>
          <a:stretch>
            <a:fillRect/>
          </a:stretch>
        </p:blipFill>
        <p:spPr>
          <a:xfrm>
            <a:off x="685801" y="308917"/>
            <a:ext cx="5942318" cy="56223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3081" y="3237470"/>
            <a:ext cx="5942318" cy="25949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2882" y="312112"/>
            <a:ext cx="5942318" cy="162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94950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259492"/>
            <a:ext cx="10396882" cy="704335"/>
          </a:xfrm>
        </p:spPr>
        <p:txBody>
          <a:bodyPr>
            <a:normAutofit fontScale="90000"/>
          </a:bodyPr>
          <a:lstStyle/>
          <a:p>
            <a:r>
              <a:rPr lang="ru-RU" dirty="0"/>
              <a:t>План по разделу Палестины.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719384" y="1112109"/>
            <a:ext cx="3496962" cy="3880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4897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129746"/>
          </a:xfrm>
        </p:spPr>
        <p:txBody>
          <a:bodyPr>
            <a:normAutofit fontScale="90000"/>
          </a:bodyPr>
          <a:lstStyle/>
          <a:p>
            <a:r>
              <a:rPr lang="ru-RU" dirty="0"/>
              <a:t>Первая арабо-израильская война 1948-1949 </a:t>
            </a:r>
            <a:r>
              <a:rPr lang="ru-RU" dirty="0" err="1"/>
              <a:t>гг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1482639"/>
            <a:ext cx="5196015" cy="35393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6671" y="815546"/>
            <a:ext cx="3762375" cy="4473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86619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389238"/>
          </a:xfrm>
        </p:spPr>
        <p:txBody>
          <a:bodyPr>
            <a:noAutofit/>
          </a:bodyPr>
          <a:lstStyle/>
          <a:p>
            <a:r>
              <a:rPr lang="ru-RU" sz="3600" dirty="0"/>
              <a:t>Плакат </a:t>
            </a:r>
            <a:r>
              <a:rPr lang="ru-RU" sz="3600" dirty="0" err="1"/>
              <a:t>Хаганы</a:t>
            </a:r>
            <a:r>
              <a:rPr lang="ru-RU" sz="3600" dirty="0"/>
              <a:t>, призывающий женщин идти в армию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203875" y="1075039"/>
            <a:ext cx="3360734" cy="489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9159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10800000" flipV="1">
            <a:off x="685801" y="640081"/>
            <a:ext cx="10396882" cy="45719"/>
          </a:xfrm>
        </p:spPr>
        <p:txBody>
          <a:bodyPr>
            <a:noAutofit/>
          </a:bodyPr>
          <a:lstStyle/>
          <a:p>
            <a:r>
              <a:rPr lang="ru-RU" sz="4000" dirty="0"/>
              <a:t>Вторая арабо-израильская война 1956 года ("</a:t>
            </a:r>
            <a:r>
              <a:rPr lang="ru-RU" sz="4000" dirty="0" err="1"/>
              <a:t>Суэцкая</a:t>
            </a:r>
            <a:r>
              <a:rPr lang="ru-RU" sz="4000" dirty="0"/>
              <a:t> кампания")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0" y="1534748"/>
            <a:ext cx="5134231" cy="381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8885" y="1534748"/>
            <a:ext cx="547301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7528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228600"/>
          </a:xfrm>
        </p:spPr>
        <p:txBody>
          <a:bodyPr>
            <a:noAutofit/>
          </a:bodyPr>
          <a:lstStyle/>
          <a:p>
            <a:r>
              <a:rPr lang="ru-RU" sz="4000" dirty="0"/>
              <a:t>Третья арабо-израильская война 1967 года (Шестидневная война)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525544" y="1296687"/>
            <a:ext cx="7125084" cy="4721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287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6882" cy="265669"/>
          </a:xfrm>
        </p:spPr>
        <p:txBody>
          <a:bodyPr>
            <a:noAutofit/>
          </a:bodyPr>
          <a:lstStyle/>
          <a:p>
            <a:r>
              <a:rPr lang="ru-RU" sz="4000" dirty="0"/>
              <a:t>Четвертая война 1969-1970 годов ("война на истощение")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155358" y="1595331"/>
            <a:ext cx="5112869" cy="319909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4627" y="1595331"/>
            <a:ext cx="2706130" cy="3560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6435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599303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Пятая война 1973 года ("война Судного дня")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85801" y="1505443"/>
            <a:ext cx="4479323" cy="31777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190" y="1285103"/>
            <a:ext cx="5300493" cy="33981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82190" y="4769708"/>
            <a:ext cx="5300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17 октября, 1973 г. Солдаты Армии Обороны Израиля на границе Сирии. Война "Судного дня".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7968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TC104033927[[fn=Главное мероприятие]]</Template>
  <TotalTime>133</TotalTime>
  <Words>135</Words>
  <Application>Microsoft Office PowerPoint</Application>
  <PresentationFormat>Широкоэкранный</PresentationFormat>
  <Paragraphs>17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Impact</vt:lpstr>
      <vt:lpstr>Главное мероприятие</vt:lpstr>
      <vt:lpstr>Арабо-израильские  войны</vt:lpstr>
      <vt:lpstr>Презентация PowerPoint</vt:lpstr>
      <vt:lpstr>План по разделу Палестины.</vt:lpstr>
      <vt:lpstr>Первая арабо-израильская война 1948-1949 гг</vt:lpstr>
      <vt:lpstr>Плакат Хаганы, призывающий женщин идти в армию</vt:lpstr>
      <vt:lpstr>Вторая арабо-израильская война 1956 года ("Суэцкая кампания")</vt:lpstr>
      <vt:lpstr>Третья арабо-израильская война 1967 года (Шестидневная война)</vt:lpstr>
      <vt:lpstr>Четвертая война 1969-1970 годов ("война на истощение")</vt:lpstr>
      <vt:lpstr>Пятая война 1973 года ("война Судного дня")</vt:lpstr>
      <vt:lpstr>Презентация PowerPoint</vt:lpstr>
      <vt:lpstr>Израильский мемориал в Цфате в честь событий 1948 года на вершине холма Цитадели.</vt:lpstr>
      <vt:lpstr>Презентация PowerPoint</vt:lpstr>
      <vt:lpstr>Водружение самодельного флага Израиля в Эйлате, ознаменовавшее окончание войны</vt:lpstr>
      <vt:lpstr>Спасибо за внимание</vt:lpstr>
    </vt:vector>
  </TitlesOfParts>
  <Company>org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Арабо-израильские  войны</dc:title>
  <dc:creator>Учетная запись Майкрософт</dc:creator>
  <cp:lastModifiedBy>Учетная запись Майкрософт</cp:lastModifiedBy>
  <cp:revision>9</cp:revision>
  <dcterms:created xsi:type="dcterms:W3CDTF">2014-04-14T16:36:25Z</dcterms:created>
  <dcterms:modified xsi:type="dcterms:W3CDTF">2014-04-14T18:49:35Z</dcterms:modified>
</cp:coreProperties>
</file>