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5" r:id="rId2"/>
    <p:sldId id="264" r:id="rId3"/>
    <p:sldId id="263" r:id="rId4"/>
    <p:sldId id="266" r:id="rId5"/>
    <p:sldId id="267" r:id="rId6"/>
    <p:sldId id="268" r:id="rId7"/>
    <p:sldId id="270" r:id="rId8"/>
    <p:sldId id="271" r:id="rId9"/>
    <p:sldId id="272" r:id="rId10"/>
    <p:sldId id="256" r:id="rId11"/>
    <p:sldId id="273" r:id="rId12"/>
    <p:sldId id="274" r:id="rId13"/>
    <p:sldId id="257" r:id="rId14"/>
    <p:sldId id="275" r:id="rId15"/>
    <p:sldId id="269" r:id="rId16"/>
    <p:sldId id="262" r:id="rId17"/>
    <p:sldId id="276" r:id="rId18"/>
    <p:sldId id="277" r:id="rId19"/>
    <p:sldId id="260" r:id="rId20"/>
    <p:sldId id="258" r:id="rId21"/>
    <p:sldId id="259" r:id="rId22"/>
    <p:sldId id="261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AC79"/>
    <a:srgbClr val="6B6765"/>
    <a:srgbClr val="241F1A"/>
    <a:srgbClr val="766B5C"/>
    <a:srgbClr val="A49E8A"/>
    <a:srgbClr val="84A7CE"/>
    <a:srgbClr val="4B71AF"/>
    <a:srgbClr val="6688BE"/>
    <a:srgbClr val="29231D"/>
    <a:srgbClr val="3A32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94" autoAdjust="0"/>
    <p:restoredTop sz="94660"/>
  </p:normalViewPr>
  <p:slideViewPr>
    <p:cSldViewPr>
      <p:cViewPr varScale="1">
        <p:scale>
          <a:sx n="83" d="100"/>
          <a:sy n="83" d="100"/>
        </p:scale>
        <p:origin x="-4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F1E73-5B3C-4D70-BA45-E85DECDF4D5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DC282-F6F9-4795-94BE-7E822674C1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29EB-A007-434A-90B0-28822922F1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BA6C-53F0-4E01-B6A4-2123E44A9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29EB-A007-434A-90B0-28822922F1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BA6C-53F0-4E01-B6A4-2123E44A9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29EB-A007-434A-90B0-28822922F1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BA6C-53F0-4E01-B6A4-2123E44A9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29EB-A007-434A-90B0-28822922F1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BA6C-53F0-4E01-B6A4-2123E44A9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29EB-A007-434A-90B0-28822922F1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BA6C-53F0-4E01-B6A4-2123E44A9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29EB-A007-434A-90B0-28822922F1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BA6C-53F0-4E01-B6A4-2123E44A9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29EB-A007-434A-90B0-28822922F1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BA6C-53F0-4E01-B6A4-2123E44A9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29EB-A007-434A-90B0-28822922F1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BA6C-53F0-4E01-B6A4-2123E44A9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29EB-A007-434A-90B0-28822922F1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BA6C-53F0-4E01-B6A4-2123E44A9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29EB-A007-434A-90B0-28822922F1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BA6C-53F0-4E01-B6A4-2123E44A9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29EB-A007-434A-90B0-28822922F1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BA6C-53F0-4E01-B6A4-2123E44A9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29EB-A007-434A-90B0-28822922F1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FBA6C-53F0-4E01-B6A4-2123E44A95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4810419" cy="21236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Бароко </a:t>
            </a:r>
          </a:p>
          <a:p>
            <a:pPr algn="ctr"/>
            <a:r>
              <a:rPr lang="uk-UA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місті Прага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0" name="Picture 2" descr="Файл:Praha St Nicholas from Mostecka DSCN1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8604"/>
            <a:ext cx="3786184" cy="504824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7158" y="4500570"/>
            <a:ext cx="44031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/>
              <a:t>Батько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син</a:t>
            </a:r>
            <a:r>
              <a:rPr lang="ru-RU" sz="2800" dirty="0"/>
              <a:t> </a:t>
            </a:r>
            <a:r>
              <a:rPr lang="ru-RU" sz="2800" dirty="0" err="1"/>
              <a:t>Дінценгофери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err="1" smtClean="0"/>
              <a:t>церква</a:t>
            </a:r>
            <a:r>
              <a:rPr lang="ru-RU" sz="2800" dirty="0" smtClean="0"/>
              <a:t> </a:t>
            </a:r>
            <a:r>
              <a:rPr lang="ru-RU" sz="2800" dirty="0" err="1"/>
              <a:t>Св.Микулаша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bg1"/>
            </a:gs>
            <a:gs pos="25000">
              <a:srgbClr val="21D6E0"/>
            </a:gs>
            <a:gs pos="75000">
              <a:srgbClr val="00B0F0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214290"/>
            <a:ext cx="28729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Андріївська </a:t>
            </a:r>
          </a:p>
          <a:p>
            <a:r>
              <a:rPr lang="uk-UA" sz="4000" dirty="0" smtClean="0"/>
              <a:t>церква. Київ</a:t>
            </a:r>
            <a:endParaRPr lang="ru-RU" sz="4000" dirty="0"/>
          </a:p>
        </p:txBody>
      </p:sp>
      <p:pic>
        <p:nvPicPr>
          <p:cNvPr id="8" name="Picture 2" descr="Файл:St. Andriy's Church in Ky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42852"/>
            <a:ext cx="4995867" cy="655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img0.liveinternet.ru/images/foto/c/9/apps/2/826/2826680_p1011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905805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uateka.com/uploads/media/photo/2011/07/07/8aa6d65a02a9648f3e7ddee13cf1e257af2bd9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82005" cy="628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385898"/>
            </a:gs>
            <a:gs pos="51000">
              <a:srgbClr val="6E87BE"/>
            </a:gs>
            <a:gs pos="85000">
              <a:srgbClr val="799AB5"/>
            </a:gs>
            <a:gs pos="100000">
              <a:srgbClr val="A19C8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85918" y="357166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Собор Святого Юра. </a:t>
            </a:r>
            <a:r>
              <a:rPr lang="uk-UA" sz="3200" dirty="0">
                <a:solidFill>
                  <a:schemeClr val="bg1"/>
                </a:solidFill>
              </a:rPr>
              <a:t>Л</a:t>
            </a:r>
            <a:r>
              <a:rPr lang="uk-UA" sz="3200" dirty="0" smtClean="0">
                <a:solidFill>
                  <a:schemeClr val="bg1"/>
                </a:solidFill>
              </a:rPr>
              <a:t>ьвів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thisisukraine.org/images/stories/objects/Cherkvu/sv_jura_lviv/jura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262830" cy="5447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upload.wikimedia.org/wikipedia/commons/8/82/%D0%9C%D0%B8%D0%BA%D0%BE%D0%BB%D0%B0%D1%97%D0%B2%D1%81%D1%8C%D0%BA%D0%B8%D0%B9_%D1%81%D0%BE%D0%B1%D0%BE%D1%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596241" cy="56971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285728"/>
            <a:ext cx="5694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Собор Святого Миколая Чудотворця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7000">
              <a:schemeClr val="bg1"/>
            </a:gs>
            <a:gs pos="87000">
              <a:srgbClr val="B5AC79"/>
            </a:gs>
            <a:gs pos="98000">
              <a:srgbClr val="6B6765"/>
            </a:gs>
            <a:gs pos="100000">
              <a:srgbClr val="766B5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Файл:Uspensky Cathedral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5829300" cy="571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6215082"/>
            <a:ext cx="5418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err="1">
                <a:solidFill>
                  <a:schemeClr val="bg1"/>
                </a:solidFill>
              </a:rPr>
              <a:t>Успенський</a:t>
            </a:r>
            <a:r>
              <a:rPr lang="ru-RU" sz="2400" u="sng" dirty="0">
                <a:solidFill>
                  <a:schemeClr val="bg1"/>
                </a:solidFill>
              </a:rPr>
              <a:t> </a:t>
            </a:r>
            <a:r>
              <a:rPr lang="ru-RU" sz="2400" u="sng" dirty="0" err="1">
                <a:solidFill>
                  <a:schemeClr val="bg1"/>
                </a:solidFill>
              </a:rPr>
              <a:t>кафедральний</a:t>
            </a:r>
            <a:r>
              <a:rPr lang="ru-RU" sz="2400" u="sng" dirty="0">
                <a:solidFill>
                  <a:schemeClr val="bg1"/>
                </a:solidFill>
              </a:rPr>
              <a:t> </a:t>
            </a:r>
            <a:r>
              <a:rPr lang="ru-RU" sz="2400" u="sng" dirty="0" err="1" smtClean="0">
                <a:solidFill>
                  <a:schemeClr val="bg1"/>
                </a:solidFill>
              </a:rPr>
              <a:t>собор,</a:t>
            </a:r>
            <a:r>
              <a:rPr lang="ru-RU" sz="2400" dirty="0" err="1" smtClean="0">
                <a:solidFill>
                  <a:schemeClr val="bg1"/>
                </a:solidFill>
              </a:rPr>
              <a:t>Харків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4B71AF"/>
            </a:gs>
            <a:gs pos="57000">
              <a:schemeClr val="bg1">
                <a:lumMod val="85000"/>
              </a:schemeClr>
            </a:gs>
            <a:gs pos="77000">
              <a:srgbClr val="6B6765"/>
            </a:gs>
            <a:gs pos="97000">
              <a:srgbClr val="241F1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Файл:Vinnitsa Dominician costel 1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0"/>
            <a:ext cx="5072066" cy="67627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40750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</a:rPr>
              <a:t>Вінниця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err="1">
                <a:solidFill>
                  <a:schemeClr val="bg1"/>
                </a:solidFill>
              </a:rPr>
              <a:t>Домініканський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Костел (</a:t>
            </a:r>
            <a:r>
              <a:rPr lang="ru-RU" sz="2800" dirty="0" err="1">
                <a:solidFill>
                  <a:schemeClr val="bg1"/>
                </a:solidFill>
              </a:rPr>
              <a:t>нині</a:t>
            </a:r>
            <a:r>
              <a:rPr lang="ru-RU" sz="2800" dirty="0">
                <a:solidFill>
                  <a:schemeClr val="bg1"/>
                </a:solidFill>
              </a:rPr>
              <a:t> — </a:t>
            </a:r>
            <a:r>
              <a:rPr lang="ru-RU" sz="2800" dirty="0" smtClean="0">
                <a:solidFill>
                  <a:schemeClr val="bg1"/>
                </a:solidFill>
              </a:rPr>
              <a:t>Свято-</a:t>
            </a:r>
          </a:p>
          <a:p>
            <a:r>
              <a:rPr lang="ru-RU" sz="2800" dirty="0" err="1" smtClean="0">
                <a:solidFill>
                  <a:schemeClr val="bg1"/>
                </a:solidFill>
              </a:rPr>
              <a:t>Преображенський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собор</a:t>
            </a:r>
            <a:r>
              <a:rPr lang="ru-RU" sz="2800" dirty="0">
                <a:solidFill>
                  <a:schemeClr val="bg1"/>
                </a:solidFill>
              </a:rPr>
              <a:t>). 18 ст.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cult.gov.ua/_bl/2/62555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7166"/>
            <a:ext cx="4610106" cy="61897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32618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Троїцький собор. </a:t>
            </a:r>
          </a:p>
          <a:p>
            <a:r>
              <a:rPr lang="uk-UA" sz="3200" dirty="0" smtClean="0"/>
              <a:t>Чернігівська обл.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travelua.com.ua/wp-content/uploads/2012/01/pano0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334116" cy="56373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6000768"/>
            <a:ext cx="499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Собор  Різдва Богородиці  у Козельці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C7C8DB"/>
            </a:gs>
            <a:gs pos="57000">
              <a:srgbClr val="A49E8A"/>
            </a:gs>
            <a:gs pos="65000">
              <a:srgbClr val="817C79"/>
            </a:gs>
            <a:gs pos="90000">
              <a:srgbClr val="29231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айл:Ukraine-Ivano-Frankivsk-Cathedral of Holy Resurrectio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76200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9438" y="6000768"/>
            <a:ext cx="8704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Івано-Франківськ,Кафедральний</a:t>
            </a:r>
            <a:r>
              <a:rPr lang="ru-RU" sz="2400" dirty="0">
                <a:solidFill>
                  <a:schemeClr val="bg1"/>
                </a:solidFill>
              </a:rPr>
              <a:t> собор св. </a:t>
            </a:r>
            <a:r>
              <a:rPr lang="ru-RU" sz="2400" dirty="0" err="1">
                <a:solidFill>
                  <a:schemeClr val="bg1"/>
                </a:solidFill>
              </a:rPr>
              <a:t>Воскресіння</a:t>
            </a:r>
            <a:r>
              <a:rPr lang="ru-RU" sz="2400" dirty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Катедра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Файл:Bazilika Svatého Jiří - vst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85144" cy="57864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6215082"/>
            <a:ext cx="6982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арх. </a:t>
            </a:r>
            <a:r>
              <a:rPr lang="ru-RU" dirty="0" err="1"/>
              <a:t>Франческо</a:t>
            </a:r>
            <a:r>
              <a:rPr lang="ru-RU" dirty="0"/>
              <a:t> </a:t>
            </a:r>
            <a:r>
              <a:rPr lang="ru-RU" dirty="0" err="1"/>
              <a:t>Каратті</a:t>
            </a:r>
            <a:r>
              <a:rPr lang="ru-RU" dirty="0"/>
              <a:t>, </a:t>
            </a:r>
            <a:r>
              <a:rPr lang="ru-RU" dirty="0" err="1"/>
              <a:t>бароковий</a:t>
            </a:r>
            <a:r>
              <a:rPr lang="ru-RU" dirty="0"/>
              <a:t> фасад </a:t>
            </a:r>
            <a:r>
              <a:rPr lang="ru-RU" dirty="0" err="1"/>
              <a:t>базиліки</a:t>
            </a:r>
            <a:r>
              <a:rPr lang="ru-RU" dirty="0"/>
              <a:t> Св. </a:t>
            </a:r>
            <a:r>
              <a:rPr lang="ru-RU" dirty="0" err="1"/>
              <a:t>Георгія</a:t>
            </a:r>
            <a:r>
              <a:rPr lang="ru-RU" dirty="0"/>
              <a:t>, Прага.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EFEFF1"/>
            </a:gs>
            <a:gs pos="51000">
              <a:schemeClr val="bg1"/>
            </a:gs>
            <a:gs pos="82000">
              <a:srgbClr val="A19C87"/>
            </a:gs>
            <a:gs pos="100000">
              <a:srgbClr val="9D8C7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айл:Фронтон Монастиря Кармелітів босих Бердичі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14290"/>
            <a:ext cx="4857754" cy="64770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3490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Фасад костелу Діви Марії</a:t>
            </a:r>
          </a:p>
          <a:p>
            <a:r>
              <a:rPr lang="uk-UA" sz="2400" dirty="0" smtClean="0"/>
              <a:t> монастиря Кармелітів </a:t>
            </a:r>
          </a:p>
          <a:p>
            <a:r>
              <a:rPr lang="uk-UA" sz="2400" dirty="0"/>
              <a:t>Б</a:t>
            </a:r>
            <a:r>
              <a:rPr lang="uk-UA" sz="2400" dirty="0" smtClean="0"/>
              <a:t>осих . </a:t>
            </a:r>
            <a:r>
              <a:rPr lang="uk-UA" sz="2400" dirty="0"/>
              <a:t>Б</a:t>
            </a:r>
            <a:r>
              <a:rPr lang="uk-UA" sz="2400" dirty="0" smtClean="0"/>
              <a:t>ердичів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C9C9D1"/>
            </a:gs>
            <a:gs pos="51000">
              <a:srgbClr val="E0E0E4"/>
            </a:gs>
            <a:gs pos="65000">
              <a:srgbClr val="817C79"/>
            </a:gs>
            <a:gs pos="98000">
              <a:srgbClr val="3A322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айл:Ukraine-Ivano-Frankivsk-Armenian Church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2" y="0"/>
            <a:ext cx="507206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42852"/>
            <a:ext cx="2677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err="1"/>
              <a:t>Вірменська</a:t>
            </a:r>
            <a:r>
              <a:rPr lang="ru-RU" sz="2400" u="sng" dirty="0"/>
              <a:t> </a:t>
            </a:r>
            <a:r>
              <a:rPr lang="ru-RU" sz="2400" u="sng" dirty="0" err="1" smtClean="0"/>
              <a:t>церква</a:t>
            </a:r>
            <a:endParaRPr lang="ru-RU" sz="2400" u="sng" dirty="0" smtClean="0"/>
          </a:p>
          <a:p>
            <a:r>
              <a:rPr lang="ru-RU" sz="2400" u="sng" dirty="0" smtClean="0"/>
              <a:t> </a:t>
            </a:r>
            <a:r>
              <a:rPr lang="ru-RU" sz="2400" u="sng" dirty="0"/>
              <a:t>(</a:t>
            </a:r>
            <a:r>
              <a:rPr lang="ru-RU" sz="2400" u="sng" dirty="0" err="1"/>
              <a:t>Івано-Франківськ</a:t>
            </a:r>
            <a:r>
              <a:rPr lang="ru-RU" u="sng" dirty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4B71AF"/>
            </a:gs>
            <a:gs pos="57000">
              <a:srgbClr val="84A7CE"/>
            </a:gs>
            <a:gs pos="77000">
              <a:srgbClr val="817C79"/>
            </a:gs>
            <a:gs pos="99000">
              <a:srgbClr val="29231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Файл:Ua butschatsch ratha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52"/>
            <a:ext cx="4367216" cy="64540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85728"/>
            <a:ext cx="3149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Ратуша в </a:t>
            </a:r>
            <a:r>
              <a:rPr lang="ru-RU" sz="2800" dirty="0" err="1">
                <a:solidFill>
                  <a:schemeClr val="bg1"/>
                </a:solidFill>
              </a:rPr>
              <a:t>місті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r>
              <a:rPr lang="ru-RU" sz="2800" dirty="0" err="1">
                <a:solidFill>
                  <a:schemeClr val="bg1"/>
                </a:solidFill>
              </a:rPr>
              <a:t>Бучач</a:t>
            </a:r>
            <a:r>
              <a:rPr lang="ru-RU" sz="2800" dirty="0">
                <a:solidFill>
                  <a:schemeClr val="bg1"/>
                </a:solidFill>
              </a:rPr>
              <a:t>, 18 ст.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pe.com.ua/upload/content/site/Images/sights/St_Michaels_Golden_Domed_Monast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096250" cy="60769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6286520"/>
            <a:ext cx="4702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Михайлівський золотоверхий собор. Київ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Файл:Prague Senat Salla terr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98775" cy="58579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6215082"/>
            <a:ext cx="5356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err="1"/>
              <a:t>Валдштейнський</a:t>
            </a:r>
            <a:r>
              <a:rPr lang="ru-RU" sz="2400" u="sng" dirty="0"/>
              <a:t> палац</a:t>
            </a:r>
            <a:r>
              <a:rPr lang="ru-RU" sz="2400" dirty="0"/>
              <a:t>, </a:t>
            </a:r>
            <a:r>
              <a:rPr lang="ru-RU" sz="2400" dirty="0" err="1"/>
              <a:t>садовий</a:t>
            </a:r>
            <a:r>
              <a:rPr lang="ru-RU" sz="2400" dirty="0"/>
              <a:t> </a:t>
            </a:r>
            <a:r>
              <a:rPr lang="ru-RU" sz="2400" dirty="0" smtClean="0"/>
              <a:t>фасад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49E8A"/>
            </a:gs>
            <a:gs pos="78000">
              <a:srgbClr val="B5AC79"/>
            </a:gs>
            <a:gs pos="41000">
              <a:schemeClr val="bg1"/>
            </a:gs>
            <a:gs pos="69000">
              <a:srgbClr val="B5AC79"/>
            </a:gs>
            <a:gs pos="100000">
              <a:srgbClr val="766B5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айл:Strahov - interíer baziliky Nanebevzetí Panny Mar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78587"/>
            <a:ext cx="4452942" cy="6679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500042"/>
            <a:ext cx="2971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Костел </a:t>
            </a:r>
            <a:r>
              <a:rPr lang="ru-RU" sz="2400" dirty="0" err="1" smtClean="0"/>
              <a:t>Страговського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монастиря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7000">
              <a:schemeClr val="bg1"/>
            </a:gs>
            <a:gs pos="76000">
              <a:srgbClr val="B5AC79"/>
            </a:gs>
            <a:gs pos="98000">
              <a:srgbClr val="766B5C"/>
            </a:gs>
            <a:gs pos="100000">
              <a:srgbClr val="766B5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айл:Trnava john the baptist 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52"/>
            <a:ext cx="4281491" cy="64707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4429132"/>
            <a:ext cx="4191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/>
              <a:t>Ранньобароковий</a:t>
            </a:r>
            <a:r>
              <a:rPr lang="ru-RU" sz="2400" dirty="0"/>
              <a:t> костел св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Іоанна</a:t>
            </a:r>
            <a:r>
              <a:rPr lang="ru-RU" sz="2400" dirty="0" smtClean="0"/>
              <a:t> </a:t>
            </a:r>
            <a:r>
              <a:rPr lang="ru-RU" sz="2400" dirty="0" err="1"/>
              <a:t>Хрестителя</a:t>
            </a:r>
            <a:r>
              <a:rPr lang="ru-RU" sz="2400" dirty="0"/>
              <a:t> в </a:t>
            </a:r>
            <a:r>
              <a:rPr lang="ru-RU" sz="2400" dirty="0" err="1" smtClean="0"/>
              <a:t>м.Трнава</a:t>
            </a:r>
            <a:r>
              <a:rPr lang="ru-RU" sz="2400" dirty="0" smtClean="0"/>
              <a:t>,</a:t>
            </a:r>
            <a:r>
              <a:rPr lang="ru-RU" sz="2400" dirty="0"/>
              <a:t> </a:t>
            </a:r>
            <a:endParaRPr lang="ru-RU" sz="2400" dirty="0" smtClean="0"/>
          </a:p>
          <a:p>
            <a:r>
              <a:rPr lang="ru-RU" sz="2400" dirty="0" err="1" smtClean="0"/>
              <a:t>Словаччина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00042"/>
            <a:ext cx="3280065" cy="212365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Бароко </a:t>
            </a:r>
          </a:p>
          <a:p>
            <a:pPr algn="ctr"/>
            <a:r>
              <a:rPr lang="uk-UA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Австрії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Файл:Stift melk 001 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75207" cy="5286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6000768"/>
            <a:ext cx="4078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/>
              <a:t>Монастир</a:t>
            </a:r>
            <a:r>
              <a:rPr lang="ru-RU" sz="3600" dirty="0"/>
              <a:t> в </a:t>
            </a:r>
            <a:r>
              <a:rPr lang="ru-RU" sz="3600" dirty="0" err="1"/>
              <a:t>Мельку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lvivtour.com.ua/attractions_images/17_fot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526401" cy="56071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6000768"/>
            <a:ext cx="491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Домініканський собор у Львові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lvivtour.com.ua/attractions_images/17_foto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721876" cy="6286521"/>
          </a:xfrm>
          <a:prstGeom prst="rect">
            <a:avLst/>
          </a:prstGeom>
          <a:noFill/>
        </p:spPr>
      </p:pic>
      <p:pic>
        <p:nvPicPr>
          <p:cNvPr id="30726" name="Picture 6" descr="http://lvivtour.com.ua/attractions_images/17_foto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0"/>
            <a:ext cx="4429124" cy="6643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vivtour.com.ua/attractions_images/17_foto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7638539" cy="4876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118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2013-12-15T13:05:24Z</dcterms:created>
  <dcterms:modified xsi:type="dcterms:W3CDTF">2013-12-15T15:07:54Z</dcterms:modified>
</cp:coreProperties>
</file>