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2" r:id="rId3"/>
    <p:sldId id="263" r:id="rId4"/>
    <p:sldId id="258" r:id="rId5"/>
    <p:sldId id="264" r:id="rId6"/>
    <p:sldId id="265" r:id="rId7"/>
    <p:sldId id="261" r:id="rId8"/>
    <p:sldId id="266" r:id="rId9"/>
    <p:sldId id="260" r:id="rId10"/>
    <p:sldId id="267" r:id="rId11"/>
    <p:sldId id="257" r:id="rId12"/>
    <p:sldId id="268" r:id="rId13"/>
    <p:sldId id="270" r:id="rId14"/>
    <p:sldId id="259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B8AC-10C3-45C0-B0FD-106553E46E6C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61D6-FE4C-4BCF-9FD1-B707DBBA3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561D6-FE4C-4BCF-9FD1-B707DBBA32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Жанри і форми інструментальної музики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5517232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28802"/>
            <a:ext cx="3438714" cy="442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 лат. 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concerto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змагаюся) – це не лише публічне виконання музики, але й жанр інструментальної музики, твір, заснований на контрастному протиставленні музичних партій соліста (або кількох солістів) усьому колективу виконавців.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Інструментальний концерт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формою нагадує симфонію та сонату.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Вівальді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визнаний автор інструментальних концертів. 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Найвідоміші з них увійшли до 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циклу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“Пори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року”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Портрети </a:t>
            </a:r>
            <a:r>
              <a:rPr lang="uk-UA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Антоніо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Вівальді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132856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04864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18658"/>
          </a:xfrm>
        </p:spPr>
        <p:txBody>
          <a:bodyPr>
            <a:normAutofit/>
          </a:bodyPr>
          <a:lstStyle/>
          <a:p>
            <a:pPr algn="l"/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Камерно-інструментальна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(від 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кімната) – це музика, розрахована на невелику кількість виконавців.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Найпоширеніші її форми:</a:t>
            </a:r>
            <a:b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соната;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сюїта;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квартет.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b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Жанри оперного мистецтва: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героїко-трагічна опера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“Іван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Сусанін”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Глінки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лірична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“Євгеній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Онєгін”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П.Чайковського);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драматична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“Пікова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дама”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П.Чайковського);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комічна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“Весілля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Фігаро”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В.Моцарта);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історична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“Тарас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Бульба”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М.Лисенка);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опера-казка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“Снігуронька”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М.</a:t>
            </a:r>
            <a:r>
              <a:rPr lang="uk-UA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Римського-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Корсакова).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429132"/>
            <a:ext cx="2819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Портрети П.І.Чайковського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2160240" cy="258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328592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поєднує вокальну та інструментальну музику, поезію, драматургію, хореографію та образотворче мистецтво (декорації).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Синтез мистецтв 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 оперу найяскравішим жанром музичного мистецтва.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6536" y="2348880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8584" y="4869160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2808312" cy="182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театральна вистава, зміст якої втілений  у танцях і пластичних рухах, що супроводжуються оркестровою музикою.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163" y="2266950"/>
            <a:ext cx="1971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Оперета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музично-сценічний твір здебільшого комедійного змісту з вокально-танцювальними сценами у супроводі оркестру й розмовними епізодами.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Оперета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єдиний жанр, у якому всі види мистецтв – музика, спів, мова, драма й хореографія – поєднуються рівною мірою.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571744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Різновидом оперети в певному сенсі  є 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мюзікл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виник і розквіт у ХХ ст.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мюзиклі наявні ритми сучасної естради, джазу, побутової музики, різних стилів: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біт-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рок-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поп-музики.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29523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Інструментальна музика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це музика, призначена для виконання на музичних інструментах.</a:t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Інструменти поділяють на групи: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духові;</a:t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струнні;</a:t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ударні.</a:t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Клавішні інструменти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залежно від принципу видобування звука належать до різних відповідних груп або виокремлюються в окрему групу за формальним принципом наявності клавіатури.</a:t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Окрему групу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становлять сучасні музичні електроінструменти.</a:t>
            </a:r>
            <a:b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2860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Найдавніші форми інструментальної     музики:</a:t>
            </a:r>
            <a:b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тема з варіаціями;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сюїта.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з варіаціями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 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єса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язана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народною творчістю і побудована на розвитку і зміні основної музичної думки – теми.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Сюїта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чергування різноманітних танців і 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Найвідоміший автор сюїт  – 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Й.С.Бах.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714356"/>
            <a:ext cx="1600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Портрети Й.С.Баха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0892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642918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Х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ст. словом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соната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позначали будь-яку інструментальну 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єсу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Класичні зразки сонати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двох або трьох частин з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явилися у Х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ст. 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Енергійну першу частину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побудовану на контрастному зіставленні двох музичних тем, 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змінювала друга частина – повільна,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лірична 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єса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Завершувалася соната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фіналом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музикою у швидкому темпі.</a:t>
            </a:r>
            <a:b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 замість повільної частини з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являлася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танцювальна п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єса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менует.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Найвідомішим автором сонат визнано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Людвіга 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Бетховена.</a:t>
            </a: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Світове визнання отримала його </a:t>
            </a:r>
            <a:b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Соната №14 (</a:t>
            </a:r>
            <a:r>
              <a:rPr lang="uk-UA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“Місячна”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25202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Портрети Людвіга </a:t>
            </a:r>
            <a:r>
              <a:rPr lang="uk-UA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Бетховена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0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86190"/>
            <a:ext cx="19621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071678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i="1" dirty="0" smtClean="0">
                <a:solidFill>
                  <a:srgbClr val="C00000"/>
                </a:solidFill>
              </a:rPr>
              <a:t>Симфонія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</a:rPr>
              <a:t>–значний</a:t>
            </a:r>
            <a:r>
              <a:rPr lang="uk-UA" sz="3600" b="1" dirty="0" smtClean="0">
                <a:solidFill>
                  <a:srgbClr val="002060"/>
                </a:solidFill>
              </a:rPr>
              <a:t> за тривалістю виконання твір для симфонічного оркестру, що складається з кількох (3-4) контрастних за характером частин.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Одним із засновників жанру симфонії є видатний австрійський композитор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uk-UA" sz="3600" b="1" i="1" dirty="0" err="1" smtClean="0">
                <a:solidFill>
                  <a:srgbClr val="C00000"/>
                </a:solidFill>
              </a:rPr>
              <a:t>Франц</a:t>
            </a:r>
            <a:r>
              <a:rPr lang="uk-UA" sz="3600" b="1" i="1" dirty="0" smtClean="0">
                <a:solidFill>
                  <a:srgbClr val="C00000"/>
                </a:solidFill>
              </a:rPr>
              <a:t> Йозеф </a:t>
            </a:r>
            <a:r>
              <a:rPr lang="uk-UA" sz="3600" b="1" i="1" dirty="0" err="1" smtClean="0">
                <a:solidFill>
                  <a:srgbClr val="C00000"/>
                </a:solidFill>
              </a:rPr>
              <a:t>Гайдн</a:t>
            </a:r>
            <a:r>
              <a:rPr lang="uk-UA" sz="3600" b="1" dirty="0" smtClean="0">
                <a:solidFill>
                  <a:srgbClr val="002060"/>
                </a:solidFill>
              </a:rPr>
              <a:t>, якого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називають </a:t>
            </a:r>
            <a:r>
              <a:rPr lang="uk-UA" sz="3600" b="1" i="1" dirty="0" err="1" smtClean="0">
                <a:solidFill>
                  <a:srgbClr val="00B050"/>
                </a:solidFill>
              </a:rPr>
              <a:t>“батьком</a:t>
            </a:r>
            <a:r>
              <a:rPr lang="uk-UA" sz="3600" b="1" i="1" dirty="0" smtClean="0">
                <a:solidFill>
                  <a:srgbClr val="00B050"/>
                </a:solidFill>
              </a:rPr>
              <a:t> </a:t>
            </a:r>
            <a:r>
              <a:rPr lang="uk-UA" sz="3600" b="1" i="1" dirty="0" err="1" smtClean="0">
                <a:solidFill>
                  <a:srgbClr val="00B050"/>
                </a:solidFill>
              </a:rPr>
              <a:t>симфонії”</a:t>
            </a:r>
            <a:r>
              <a:rPr lang="uk-UA" sz="3600" b="1" i="1" dirty="0" smtClean="0">
                <a:solidFill>
                  <a:srgbClr val="002060"/>
                </a:solidFill>
              </a:rPr>
              <a:t>.</a:t>
            </a:r>
            <a:r>
              <a:rPr lang="uk-UA" sz="3600" b="1" dirty="0" smtClean="0">
                <a:solidFill>
                  <a:srgbClr val="002060"/>
                </a:solidFill>
              </a:rPr>
              <a:t/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B050"/>
                </a:solidFill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</a:rPr>
              <a:t>Він створив понад сто симфоній, сповнених гумору.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Портрети Й. </a:t>
            </a:r>
            <a:r>
              <a:rPr lang="uk-UA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Гайдана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1468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785926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454</TotalTime>
  <Words>216</Words>
  <Application>Microsoft Office PowerPoint</Application>
  <PresentationFormat>Экран (4:3)</PresentationFormat>
  <Paragraphs>20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Жанри і форми інструментальної музики</vt:lpstr>
      <vt:lpstr>Інструментальна музика – це музика, призначена для виконання на музичних інструментах.  Інструменти поділяють на групи: духові; струнні; ударні.  Клавішні інструменти залежно від принципу видобування звука належать до різних відповідних груп або виокремлюються в окрему групу за формальним принципом наявності клавіатури.  Окрему групу становлять сучасні музичні електроінструменти. </vt:lpstr>
      <vt:lpstr> Найдавніші форми інструментальної     музики:  - тема з варіаціями;  - сюїта.   Тема з варіаціями – це п’єса, що пов’язана з народною творчістю і побудована на розвитку і зміні основної музичної думки – теми.  Сюїта – чергування різноманітних танців і п’єс.  Найвідоміший автор сюїт  –  Й.С.Бах.</vt:lpstr>
      <vt:lpstr>Портрети Й.С.Баха</vt:lpstr>
      <vt:lpstr>У ХVІ ст. словом соната позначали будь-яку інструментальну п’єсу.  Класичні зразки сонати з двох або трьох частин з’явилися у ХVІІІ ст.   Енергійну першу частину, побудовану на контрастному зіставленні двох музичних тем, змінювала друга частина – повільна, лірична п’єса.  Завершувалася соната фіналом – музикою у швидкому темпі.  Іноді замість повільної частини з’являлася танцювальна п’єса – менует.</vt:lpstr>
      <vt:lpstr>Найвідомішим автором сонат визнано Людвіга ван Бетховена.        Світове визнання отримала його  Соната №14 (“Місячна”) </vt:lpstr>
      <vt:lpstr>Портрети Людвіга ван Бетховена</vt:lpstr>
      <vt:lpstr>Симфонія –значний за тривалістю виконання твір для симфонічного оркестру, що складається з кількох (3-4) контрастних за характером частин.  Одним із засновників жанру симфонії є видатний австрійський композитор  Франц Йозеф Гайдн, якого називають “батьком симфонії”.  Він створив понад сто симфоній, сповнених гумору.</vt:lpstr>
      <vt:lpstr>Портрети Й. Гайдана</vt:lpstr>
      <vt:lpstr>Концерт (від лат. concerto – змагаюся) – це не лише публічне виконання музики, але й жанр інструментальної музики, твір, заснований на контрастному протиставленні музичних партій соліста (або кількох солістів) усьому колективу виконавців.  Інструментальний концерт за формою нагадує симфонію та сонату.  А.Вівальді –  визнаний автор інструментальних концертів.  Найвідоміші з них увійшли до циклу “Пори року”</vt:lpstr>
      <vt:lpstr>Портрети Антоніо Вівальді</vt:lpstr>
      <vt:lpstr>Камерно-інструментальна (від іт. camera – кімната) – це музика, розрахована на невелику кількість виконавців.  Найпоширеніші її форми:  - соната;  - сюїта;  - квартет.       </vt:lpstr>
      <vt:lpstr>                                                            Жанри оперного мистецтва:     - героїко-трагічна опера (“Іван Сусанін” М.Глінки);  - лірична (“Євгеній Онєгін” П.Чайковського);  - драматична (“Пікова дама” П.Чайковського);  - комічна (“Весілля Фігаро” В.Моцарта);  - історична (“Тарас Бульба” М.Лисенка);  - опера-казка (“Снігуронька” М.Римського-                              Корсакова).          </vt:lpstr>
      <vt:lpstr>Портрети П.І.Чайковського</vt:lpstr>
      <vt:lpstr>Опера поєднує вокальну та інструментальну музику, поезію, драматургію, хореографію та образотворче мистецтво (декорації).      Синтез мистецтв робить оперу найяскравішим жанром музичного мистецтва.</vt:lpstr>
      <vt:lpstr>Балет – театральна вистава, зміст якої втілений  у танцях і пластичних рухах, що супроводжуються оркестровою музикою.</vt:lpstr>
      <vt:lpstr>Оперета – музично-сценічний твір здебільшого комедійного змісту з вокально-танцювальними сценами у супроводі оркестру й розмовними епізодами.      Оперета – єдиний жанр, у якому всі види мистецтв – музика, спів, мова, драма й хореографія – поєднуються рівною мірою. </vt:lpstr>
      <vt:lpstr>Різновидом оперети в певному сенсі  є мюзікл, що виник і розквіт у ХХ ст.       У мюзиклі наявні ритми сучасної естради, джазу, побутової музики, різних стилів:  біт-, рок-, поп-музики.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18</cp:revision>
  <dcterms:created xsi:type="dcterms:W3CDTF">2012-03-03T18:35:29Z</dcterms:created>
  <dcterms:modified xsi:type="dcterms:W3CDTF">2014-11-19T17:08:12Z</dcterms:modified>
</cp:coreProperties>
</file>