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68" r:id="rId5"/>
    <p:sldId id="269" r:id="rId6"/>
    <p:sldId id="259" r:id="rId7"/>
    <p:sldId id="260" r:id="rId8"/>
    <p:sldId id="261" r:id="rId9"/>
    <p:sldId id="270" r:id="rId10"/>
    <p:sldId id="272" r:id="rId11"/>
    <p:sldId id="262" r:id="rId12"/>
    <p:sldId id="263" r:id="rId13"/>
    <p:sldId id="273" r:id="rId14"/>
    <p:sldId id="274" r:id="rId15"/>
    <p:sldId id="27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62F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BA50C4-5600-4D52-90C7-89FF4B9F5BB0}" type="datetimeFigureOut">
              <a:rPr lang="ru-RU" smtClean="0"/>
              <a:pPr/>
              <a:t>17.11.2013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2E96BA-A77C-4B69-9BC7-EF746B6CE9D6}" type="slidenum">
              <a:rPr lang="ru-RU" smtClean="0"/>
              <a:pPr/>
              <a:t>‹№›</a:t>
            </a:fld>
            <a:endParaRPr lang="ru-RU"/>
          </a:p>
        </p:txBody>
      </p:sp>
    </p:spTree>
    <p:extLst>
      <p:ext uri="{BB962C8B-B14F-4D97-AF65-F5344CB8AC3E}">
        <p14:creationId xmlns:p14="http://schemas.microsoft.com/office/powerpoint/2010/main" xmlns="" val="1048536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94E4D-19E4-4D52-95F4-2C2426411808}" type="datetimeFigureOut">
              <a:rPr lang="ru-RU" smtClean="0"/>
              <a:pPr/>
              <a:t>17.11.2013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9AE1C-27CB-45EE-B505-88FCCA5D995B}" type="slidenum">
              <a:rPr lang="ru-RU" smtClean="0"/>
              <a:pPr/>
              <a:t>‹№›</a:t>
            </a:fld>
            <a:endParaRPr lang="ru-RU"/>
          </a:p>
        </p:txBody>
      </p:sp>
    </p:spTree>
    <p:extLst>
      <p:ext uri="{BB962C8B-B14F-4D97-AF65-F5344CB8AC3E}">
        <p14:creationId xmlns:p14="http://schemas.microsoft.com/office/powerpoint/2010/main" xmlns="" val="2777275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869AE1C-27CB-45EE-B505-88FCCA5D995B}"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2">
        <a:schemeClr val="bg2"/>
      </p:bgRef>
    </p:bg>
    <p:spTree>
      <p:nvGrpSpPr>
        <p:cNvPr id="1" name=""/>
        <p:cNvGrpSpPr/>
        <p:nvPr/>
      </p:nvGrpSpPr>
      <p:grpSpPr>
        <a:xfrm>
          <a:off x="0" y="0"/>
          <a:ext cx="0" cy="0"/>
          <a:chOff x="0" y="0"/>
          <a:chExt cx="0" cy="0"/>
        </a:xfrm>
      </p:grpSpPr>
      <p:sp>
        <p:nvSpPr>
          <p:cNvPr id="9" name="Прямокут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uk-UA" smtClean="0"/>
              <a:t>Зразок заголовка</a:t>
            </a:r>
            <a:endParaRPr kumimoji="0" lang="en-US"/>
          </a:p>
        </p:txBody>
      </p:sp>
      <p:sp>
        <p:nvSpPr>
          <p:cNvPr id="3" name="Пі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uk-UA" smtClean="0"/>
              <a:t>Зразок підзаголовка</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
        <p:nvSpPr>
          <p:cNvPr id="10" name="Прямокут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9" name="Прямокут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кут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ий заголовок 1"/>
          <p:cNvSpPr>
            <a:spLocks noGrp="1"/>
          </p:cNvSpPr>
          <p:nvPr>
            <p:ph type="title" orient="vert"/>
          </p:nvPr>
        </p:nvSpPr>
        <p:spPr>
          <a:xfrm>
            <a:off x="6781800" y="274640"/>
            <a:ext cx="1905000" cy="5851525"/>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304800"/>
            <a:ext cx="60198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a:xfrm>
            <a:off x="2640597" y="6377459"/>
            <a:ext cx="3836404" cy="365125"/>
          </a:xfrm>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2">
        <a:schemeClr val="bg2"/>
      </p:bgRef>
    </p:bg>
    <p:spTree>
      <p:nvGrpSpPr>
        <p:cNvPr id="1" name=""/>
        <p:cNvGrpSpPr/>
        <p:nvPr/>
      </p:nvGrpSpPr>
      <p:grpSpPr>
        <a:xfrm>
          <a:off x="0" y="0"/>
          <a:ext cx="0" cy="0"/>
          <a:chOff x="0" y="0"/>
          <a:chExt cx="0" cy="0"/>
        </a:xfrm>
      </p:grpSpPr>
      <p:sp>
        <p:nvSpPr>
          <p:cNvPr id="9" name="Прямокут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кут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00D267B-A231-4950-8FA8-133F185A75A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A7538492-5549-425A-894F-7D2824E6DA28}" type="datetime1">
              <a:rPr lang="ru-RU" smtClean="0"/>
              <a:pPr/>
              <a:t>17.11.2013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uk-UA" smtClean="0"/>
              <a:t>Зразок тексту</a:t>
            </a:r>
          </a:p>
        </p:txBody>
      </p:sp>
      <p:sp>
        <p:nvSpPr>
          <p:cNvPr id="4" name="Місце для вмісту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тексту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uk-UA" smtClean="0"/>
              <a:t>Зразок тексту</a:t>
            </a:r>
          </a:p>
        </p:txBody>
      </p:sp>
      <p:sp>
        <p:nvSpPr>
          <p:cNvPr id="6" name="Місце для вмісту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A7538492-5549-425A-894F-7D2824E6DA28}" type="datetime1">
              <a:rPr lang="ru-RU" smtClean="0"/>
              <a:pPr/>
              <a:t>17.11.2013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A7538492-5549-425A-894F-7D2824E6DA28}" type="datetime1">
              <a:rPr lang="ru-RU" smtClean="0"/>
              <a:pPr/>
              <a:t>17.11.2013</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7538492-5549-425A-894F-7D2824E6DA28}" type="datetime1">
              <a:rPr lang="ru-RU" smtClean="0"/>
              <a:pPr/>
              <a:t>17.11.2013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B00D267B-A231-4950-8FA8-133F185A75A6}" type="slidenum">
              <a:rPr lang="ru-RU" smtClean="0"/>
              <a:pPr/>
              <a:t>‹№›</a:t>
            </a:fld>
            <a:endParaRPr lang="ru-RU"/>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uk-UA" smtClean="0"/>
              <a:t>Зразок заголовка</a:t>
            </a:r>
            <a:endParaRPr kumimoji="0" lang="en-US"/>
          </a:p>
        </p:txBody>
      </p:sp>
      <p:sp>
        <p:nvSpPr>
          <p:cNvPr id="3" name="Місце для вмісту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тексту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A7538492-5549-425A-894F-7D2824E6DA28}" type="datetime1">
              <a:rPr lang="ru-RU" smtClean="0"/>
              <a:pPr/>
              <a:t>17.11.2013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00D267B-A231-4950-8FA8-133F185A75A6}" type="slidenum">
              <a:rPr lang="ru-RU" smtClean="0"/>
              <a:pPr/>
              <a:t>‹№›</a:t>
            </a:fld>
            <a:endParaRPr lang="ru-RU"/>
          </a:p>
        </p:txBody>
      </p:sp>
      <p:sp>
        <p:nvSpPr>
          <p:cNvPr id="12" name="Прямокут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uk-UA" smtClean="0"/>
              <a:t>Клацніть піктограму, щоб додати зображення</a:t>
            </a:r>
            <a:endParaRPr kumimoji="0" lang="en-US" dirty="0"/>
          </a:p>
        </p:txBody>
      </p:sp>
      <p:sp>
        <p:nvSpPr>
          <p:cNvPr id="4" name="Місце для тексту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a:xfrm>
            <a:off x="164592" y="1170432"/>
            <a:ext cx="2523744" cy="201168"/>
          </a:xfrm>
        </p:spPr>
        <p:txBody>
          <a:bodyPr/>
          <a:lstStyle/>
          <a:p>
            <a:fld id="{A7538492-5549-425A-894F-7D2824E6DA28}" type="datetime1">
              <a:rPr lang="ru-RU" smtClean="0"/>
              <a:pPr/>
              <a:t>17.11.2013</a:t>
            </a:fld>
            <a:endParaRPr lang="ru-RU"/>
          </a:p>
        </p:txBody>
      </p:sp>
      <p:sp>
        <p:nvSpPr>
          <p:cNvPr id="11" name="Прямокут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Місце для нижнього колонтитула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Місце для номера слайда 6"/>
          <p:cNvSpPr>
            <a:spLocks noGrp="1"/>
          </p:cNvSpPr>
          <p:nvPr>
            <p:ph type="sldNum" sz="quarter" idx="12"/>
          </p:nvPr>
        </p:nvSpPr>
        <p:spPr>
          <a:xfrm>
            <a:off x="8339328" y="1170432"/>
            <a:ext cx="733864" cy="201168"/>
          </a:xfrm>
        </p:spPr>
        <p:txBody>
          <a:bodyPr/>
          <a:lstStyle/>
          <a:p>
            <a:fld id="{B00D267B-A231-4950-8FA8-133F185A75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кут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кут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Місце для заголовка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4" name="Місце для дати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7538492-5549-425A-894F-7D2824E6DA28}" type="datetime1">
              <a:rPr lang="ru-RU" smtClean="0"/>
              <a:pPr/>
              <a:t>17.11.2013</a:t>
            </a:fld>
            <a:endParaRPr lang="ru-RU"/>
          </a:p>
        </p:txBody>
      </p:sp>
      <p:sp>
        <p:nvSpPr>
          <p:cNvPr id="5" name="Місце для нижнього колонтитула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Місце для номера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00D267B-A231-4950-8FA8-133F185A75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My%20downloads\Music\Hanz%20Zimmer%20-%20mermai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audio" Target="file:///C:\My%20downloads\Music\&#1047;&#1083;&#1086;&#1073;&#1085;&#1099;&#1081;%20-%20&#1089;&#1084;&#1077;&#1093;.mp3" TargetMode="Externa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Прямокутник 4"/>
          <p:cNvSpPr/>
          <p:nvPr/>
        </p:nvSpPr>
        <p:spPr>
          <a:xfrm rot="2461945">
            <a:off x="-153718" y="2837839"/>
            <a:ext cx="478810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FFFF00"/>
                </a:solidFill>
                <a:effectLst>
                  <a:outerShdw blurRad="76200" dist="50800" dir="5400000" algn="tl" rotWithShape="0">
                    <a:srgbClr val="000000">
                      <a:alpha val="65000"/>
                    </a:srgbClr>
                  </a:outerShdw>
                </a:effectLst>
              </a:rPr>
              <a:t>Halloween</a:t>
            </a:r>
            <a:endParaRPr lang="uk-UA" sz="8000" b="1" cap="none" spc="50" dirty="0">
              <a:ln w="11430"/>
              <a:solidFill>
                <a:srgbClr val="FFFF00"/>
              </a:solidFill>
              <a:effectLst>
                <a:outerShdw blurRad="76200" dist="50800" dir="5400000" algn="tl" rotWithShape="0">
                  <a:srgbClr val="000000">
                    <a:alpha val="65000"/>
                  </a:srgbClr>
                </a:outerShdw>
              </a:effectLst>
            </a:endParaRPr>
          </a:p>
        </p:txBody>
      </p:sp>
      <p:pic>
        <p:nvPicPr>
          <p:cNvPr id="4" name="Hanz Zimmer - mermaid.mp3">
            <a:hlinkClick r:id="" action="ppaction://media"/>
          </p:cNvPr>
          <p:cNvPicPr>
            <a:picLocks noRot="1" noChangeAspect="1"/>
          </p:cNvPicPr>
          <p:nvPr>
            <a:audioFile r:link="rId1"/>
          </p:nvPr>
        </p:nvPicPr>
        <p:blipFill>
          <a:blip r:embed="rId4"/>
          <a:stretch>
            <a:fillRect/>
          </a:stretch>
        </p:blipFill>
        <p:spPr>
          <a:xfrm>
            <a:off x="4572000" y="3429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6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Прямокутник 53"/>
          <p:cNvSpPr/>
          <p:nvPr/>
        </p:nvSpPr>
        <p:spPr>
          <a:xfrm>
            <a:off x="1928794" y="0"/>
            <a:ext cx="5008102" cy="584775"/>
          </a:xfrm>
          <a:prstGeom prst="rect">
            <a:avLst/>
          </a:prstGeom>
        </p:spPr>
        <p:txBody>
          <a:bodyPr wrap="none">
            <a:spAutoFit/>
          </a:bodyPr>
          <a:lstStyle/>
          <a:p>
            <a:pPr lvl="0" algn="ctr"/>
            <a:r>
              <a:rPr lang="en-US" sz="3200" b="1" dirty="0" err="1" smtClean="0">
                <a:ln w="1905"/>
                <a:solidFill>
                  <a:srgbClr val="FFFF00"/>
                </a:solidFill>
                <a:effectLst>
                  <a:innerShdw blurRad="69850" dist="43180" dir="5400000">
                    <a:srgbClr val="000000">
                      <a:alpha val="65000"/>
                    </a:srgbClr>
                  </a:innerShdw>
                </a:effectLst>
              </a:rPr>
              <a:t>Examles</a:t>
            </a:r>
            <a:r>
              <a:rPr lang="en-US" sz="3200" b="1" dirty="0" smtClean="0">
                <a:ln w="1905"/>
                <a:solidFill>
                  <a:srgbClr val="FFFF00"/>
                </a:solidFill>
                <a:effectLst>
                  <a:innerShdw blurRad="69850" dist="43180" dir="5400000">
                    <a:srgbClr val="000000">
                      <a:alpha val="65000"/>
                    </a:srgbClr>
                  </a:innerShdw>
                </a:effectLst>
              </a:rPr>
              <a:t> of Halloween food</a:t>
            </a:r>
            <a:endParaRPr lang="uk-UA" sz="3200" b="1" dirty="0">
              <a:ln w="1905"/>
              <a:solidFill>
                <a:srgbClr val="FFFF00"/>
              </a:solidFill>
              <a:effectLst>
                <a:innerShdw blurRad="69850" dist="43180" dir="5400000">
                  <a:srgbClr val="000000">
                    <a:alpha val="65000"/>
                  </a:srgbClr>
                </a:innerShdw>
              </a:effectLst>
            </a:endParaRPr>
          </a:p>
        </p:txBody>
      </p:sp>
      <p:pic>
        <p:nvPicPr>
          <p:cNvPr id="14" name="Рисунок 13" descr="y0LhLf5ypLM.jpg"/>
          <p:cNvPicPr>
            <a:picLocks noChangeAspect="1"/>
          </p:cNvPicPr>
          <p:nvPr/>
        </p:nvPicPr>
        <p:blipFill>
          <a:blip r:embed="rId2"/>
          <a:stretch>
            <a:fillRect/>
          </a:stretch>
        </p:blipFill>
        <p:spPr>
          <a:xfrm>
            <a:off x="214282" y="3931038"/>
            <a:ext cx="2214578" cy="2526891"/>
          </a:xfrm>
          <a:prstGeom prst="rect">
            <a:avLst/>
          </a:prstGeom>
        </p:spPr>
      </p:pic>
      <p:pic>
        <p:nvPicPr>
          <p:cNvPr id="15" name="Рисунок 14" descr="I8casoG04lw.jpg"/>
          <p:cNvPicPr>
            <a:picLocks noChangeAspect="1"/>
          </p:cNvPicPr>
          <p:nvPr/>
        </p:nvPicPr>
        <p:blipFill>
          <a:blip r:embed="rId3"/>
          <a:stretch>
            <a:fillRect/>
          </a:stretch>
        </p:blipFill>
        <p:spPr>
          <a:xfrm>
            <a:off x="6572264" y="785794"/>
            <a:ext cx="2328942" cy="1551075"/>
          </a:xfrm>
          <a:prstGeom prst="rect">
            <a:avLst/>
          </a:prstGeom>
        </p:spPr>
      </p:pic>
      <p:pic>
        <p:nvPicPr>
          <p:cNvPr id="20" name="Рисунок 19" descr="5DZXPTRXXR0.jpg"/>
          <p:cNvPicPr>
            <a:picLocks noChangeAspect="1"/>
          </p:cNvPicPr>
          <p:nvPr/>
        </p:nvPicPr>
        <p:blipFill>
          <a:blip r:embed="rId4"/>
          <a:stretch>
            <a:fillRect/>
          </a:stretch>
        </p:blipFill>
        <p:spPr>
          <a:xfrm>
            <a:off x="6429388" y="4857760"/>
            <a:ext cx="2489535" cy="1658030"/>
          </a:xfrm>
          <a:prstGeom prst="rect">
            <a:avLst/>
          </a:prstGeom>
        </p:spPr>
      </p:pic>
      <p:pic>
        <p:nvPicPr>
          <p:cNvPr id="21" name="Рисунок 20" descr="xhWHsIFDDQk.jpg"/>
          <p:cNvPicPr>
            <a:picLocks noChangeAspect="1"/>
          </p:cNvPicPr>
          <p:nvPr/>
        </p:nvPicPr>
        <p:blipFill>
          <a:blip r:embed="rId5"/>
          <a:stretch>
            <a:fillRect/>
          </a:stretch>
        </p:blipFill>
        <p:spPr>
          <a:xfrm>
            <a:off x="357158" y="1000108"/>
            <a:ext cx="1833593" cy="2422320"/>
          </a:xfrm>
          <a:prstGeom prst="rect">
            <a:avLst/>
          </a:prstGeom>
        </p:spPr>
      </p:pic>
      <p:pic>
        <p:nvPicPr>
          <p:cNvPr id="22" name="Рисунок 21" descr="lYSNMciydJ0.jpg"/>
          <p:cNvPicPr>
            <a:picLocks noChangeAspect="1"/>
          </p:cNvPicPr>
          <p:nvPr/>
        </p:nvPicPr>
        <p:blipFill>
          <a:blip r:embed="rId6"/>
          <a:stretch>
            <a:fillRect/>
          </a:stretch>
        </p:blipFill>
        <p:spPr>
          <a:xfrm>
            <a:off x="6786578" y="2571744"/>
            <a:ext cx="1986901" cy="1947162"/>
          </a:xfrm>
          <a:prstGeom prst="rect">
            <a:avLst/>
          </a:prstGeom>
        </p:spPr>
      </p:pic>
      <p:pic>
        <p:nvPicPr>
          <p:cNvPr id="25" name="Рисунок 24" descr="93043200_large_eb50c8383bdaefbbbe742dcb54abb652_b.jpg"/>
          <p:cNvPicPr>
            <a:picLocks noChangeAspect="1"/>
          </p:cNvPicPr>
          <p:nvPr/>
        </p:nvPicPr>
        <p:blipFill>
          <a:blip r:embed="rId7"/>
          <a:stretch>
            <a:fillRect/>
          </a:stretch>
        </p:blipFill>
        <p:spPr>
          <a:xfrm>
            <a:off x="4572000" y="928670"/>
            <a:ext cx="2179070" cy="2582602"/>
          </a:xfrm>
          <a:prstGeom prst="rect">
            <a:avLst/>
          </a:prstGeom>
        </p:spPr>
      </p:pic>
      <p:pic>
        <p:nvPicPr>
          <p:cNvPr id="26" name="Рисунок 25" descr="1350467570_recept-0027_resize.jpg"/>
          <p:cNvPicPr>
            <a:picLocks noChangeAspect="1"/>
          </p:cNvPicPr>
          <p:nvPr/>
        </p:nvPicPr>
        <p:blipFill>
          <a:blip r:embed="rId8"/>
          <a:stretch>
            <a:fillRect/>
          </a:stretch>
        </p:blipFill>
        <p:spPr>
          <a:xfrm>
            <a:off x="2500298" y="4000504"/>
            <a:ext cx="3652469" cy="2428892"/>
          </a:xfrm>
          <a:prstGeom prst="rect">
            <a:avLst/>
          </a:prstGeom>
        </p:spPr>
      </p:pic>
      <p:pic>
        <p:nvPicPr>
          <p:cNvPr id="29" name="Рисунок 28" descr="1350456851_recept-1.jpg"/>
          <p:cNvPicPr>
            <a:picLocks noChangeAspect="1"/>
          </p:cNvPicPr>
          <p:nvPr/>
        </p:nvPicPr>
        <p:blipFill>
          <a:blip r:embed="rId9"/>
          <a:stretch>
            <a:fillRect/>
          </a:stretch>
        </p:blipFill>
        <p:spPr>
          <a:xfrm>
            <a:off x="2214546" y="857232"/>
            <a:ext cx="2079137" cy="26502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r>
              <a:rPr lang="en-US" dirty="0" smtClean="0"/>
              <a:t>6</a:t>
            </a:r>
            <a:endParaRPr lang="ru-RU" dirty="0"/>
          </a:p>
        </p:txBody>
      </p:sp>
      <p:sp>
        <p:nvSpPr>
          <p:cNvPr id="4" name="Текст 3"/>
          <p:cNvSpPr>
            <a:spLocks noGrp="1"/>
          </p:cNvSpPr>
          <p:nvPr>
            <p:ph type="body" sz="half" idx="4294967295"/>
          </p:nvPr>
        </p:nvSpPr>
        <p:spPr>
          <a:xfrm>
            <a:off x="0" y="4429125"/>
            <a:ext cx="8715375" cy="1276350"/>
          </a:xfrm>
        </p:spPr>
        <p:txBody>
          <a:bodyPr>
            <a:noAutofit/>
          </a:bodyPr>
          <a:lstStyle/>
          <a:p>
            <a:pPr indent="180000" algn="ctr">
              <a:buNone/>
            </a:pPr>
            <a:r>
              <a:rPr lang="en-US" sz="2800" dirty="0">
                <a:solidFill>
                  <a:srgbClr val="FFFF00"/>
                </a:solidFill>
                <a:latin typeface="Chiller" pitchFamily="82" charset="0"/>
                <a:cs typeface="Arial" pitchFamily="34" charset="0"/>
              </a:rPr>
              <a:t>Trick or Treat was first known as Mischief Night. Halloween was a time for making mischief — many parts of England still recognize this date as Mischief Night Children dress in costumes and masks and go from door to door saying "trick or treat". The </a:t>
            </a:r>
            <a:r>
              <a:rPr lang="en-US" sz="2800" dirty="0" err="1">
                <a:solidFill>
                  <a:srgbClr val="FFFF00"/>
                </a:solidFill>
                <a:latin typeface="Chiller" pitchFamily="82" charset="0"/>
                <a:cs typeface="Arial" pitchFamily="34" charset="0"/>
              </a:rPr>
              <a:t>neighbours</a:t>
            </a:r>
            <a:r>
              <a:rPr lang="en-US" sz="2800" dirty="0">
                <a:solidFill>
                  <a:srgbClr val="FFFF00"/>
                </a:solidFill>
                <a:latin typeface="Chiller" pitchFamily="82" charset="0"/>
                <a:cs typeface="Arial" pitchFamily="34" charset="0"/>
              </a:rPr>
              <a:t> give children such treats as candy, fruit and </a:t>
            </a:r>
            <a:r>
              <a:rPr lang="en-US" sz="2800" dirty="0" smtClean="0">
                <a:solidFill>
                  <a:srgbClr val="FFFF00"/>
                </a:solidFill>
                <a:latin typeface="Chiller" pitchFamily="82" charset="0"/>
                <a:cs typeface="Arial" pitchFamily="34" charset="0"/>
              </a:rPr>
              <a:t>money so </a:t>
            </a:r>
            <a:r>
              <a:rPr lang="en-US" sz="2800" dirty="0">
                <a:solidFill>
                  <a:srgbClr val="FFFF00"/>
                </a:solidFill>
                <a:latin typeface="Chiller" pitchFamily="82" charset="0"/>
                <a:cs typeface="Arial" pitchFamily="34" charset="0"/>
              </a:rPr>
              <a:t>children do not play tricks on them.</a:t>
            </a:r>
            <a:endParaRPr lang="ru-RU" sz="2800" dirty="0">
              <a:solidFill>
                <a:srgbClr val="FFFF00"/>
              </a:solidFill>
              <a:latin typeface="Arial" pitchFamily="34" charset="0"/>
              <a:cs typeface="Arial" pitchFamily="34" charset="0"/>
            </a:endParaRPr>
          </a:p>
          <a:p>
            <a:pPr algn="ctr">
              <a:buNone/>
            </a:pPr>
            <a:endParaRPr lang="ru-RU" sz="2800" dirty="0">
              <a:solidFill>
                <a:srgbClr val="FFFF00"/>
              </a:solidFill>
              <a:latin typeface="Arial" pitchFamily="34" charset="0"/>
              <a:cs typeface="Arial" pitchFamily="34" charset="0"/>
            </a:endParaRPr>
          </a:p>
        </p:txBody>
      </p:sp>
      <p:pic>
        <p:nvPicPr>
          <p:cNvPr id="7" name="Рисунок 6" descr="trick-or-treating-apartment.jpg"/>
          <p:cNvPicPr>
            <a:picLocks noChangeAspect="1"/>
          </p:cNvPicPr>
          <p:nvPr/>
        </p:nvPicPr>
        <p:blipFill>
          <a:blip r:embed="rId3"/>
          <a:stretch>
            <a:fillRect/>
          </a:stretch>
        </p:blipFill>
        <p:spPr>
          <a:xfrm>
            <a:off x="1500166" y="357166"/>
            <a:ext cx="5857916" cy="38955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r>
              <a:rPr lang="en-US" dirty="0" smtClean="0"/>
              <a:t>7</a:t>
            </a:r>
            <a:endParaRPr lang="ru-RU" dirty="0"/>
          </a:p>
        </p:txBody>
      </p:sp>
      <p:sp>
        <p:nvSpPr>
          <p:cNvPr id="2" name="Заголовок 1"/>
          <p:cNvSpPr>
            <a:spLocks noGrp="1"/>
          </p:cNvSpPr>
          <p:nvPr>
            <p:ph type="title" idx="4294967295"/>
          </p:nvPr>
        </p:nvSpPr>
        <p:spPr>
          <a:xfrm>
            <a:off x="357188" y="214290"/>
            <a:ext cx="8786812" cy="1066800"/>
          </a:xfrm>
        </p:spPr>
        <p:txBody>
          <a:bodyPr>
            <a:noAutofit/>
          </a:bodyPr>
          <a:lstStyle/>
          <a:p>
            <a:pPr algn="ctr"/>
            <a:r>
              <a:rPr lang="en-US" sz="3200" dirty="0">
                <a:solidFill>
                  <a:srgbClr val="FFFF00"/>
                </a:solidFill>
                <a:latin typeface="Arial" pitchFamily="34" charset="0"/>
                <a:cs typeface="Arial" pitchFamily="34" charset="0"/>
              </a:rPr>
              <a:t>Jack-o'-lanterns are hallowed-out pumpkins </a:t>
            </a:r>
            <a:r>
              <a:rPr lang="en-US" sz="3200" dirty="0" smtClean="0">
                <a:solidFill>
                  <a:srgbClr val="FFFF00"/>
                </a:solidFill>
                <a:latin typeface="Arial" pitchFamily="34" charset="0"/>
                <a:cs typeface="Arial" pitchFamily="34" charset="0"/>
              </a:rPr>
              <a:t>with face </a:t>
            </a:r>
            <a:r>
              <a:rPr lang="en-US" sz="3200" dirty="0">
                <a:solidFill>
                  <a:srgbClr val="FFFF00"/>
                </a:solidFill>
                <a:latin typeface="Arial" pitchFamily="34" charset="0"/>
                <a:cs typeface="Arial" pitchFamily="34" charset="0"/>
              </a:rPr>
              <a:t>carved into one side.</a:t>
            </a:r>
            <a:r>
              <a:rPr lang="ru-RU" sz="3200" dirty="0">
                <a:solidFill>
                  <a:srgbClr val="FF0000"/>
                </a:solidFill>
                <a:latin typeface="Arial" pitchFamily="34" charset="0"/>
                <a:cs typeface="Arial" pitchFamily="34" charset="0"/>
              </a:rPr>
              <a:t/>
            </a:r>
            <a:br>
              <a:rPr lang="ru-RU" sz="3200" dirty="0">
                <a:solidFill>
                  <a:srgbClr val="FF0000"/>
                </a:solidFill>
                <a:latin typeface="Arial" pitchFamily="34" charset="0"/>
                <a:cs typeface="Arial" pitchFamily="34" charset="0"/>
              </a:rPr>
            </a:br>
            <a:endParaRPr lang="ru-RU" sz="3200" dirty="0">
              <a:solidFill>
                <a:srgbClr val="FF0000"/>
              </a:solidFill>
              <a:latin typeface="Arial" pitchFamily="34" charset="0"/>
              <a:cs typeface="Arial" pitchFamily="34" charset="0"/>
            </a:endParaRPr>
          </a:p>
        </p:txBody>
      </p:sp>
      <p:sp>
        <p:nvSpPr>
          <p:cNvPr id="4" name="Текст 3"/>
          <p:cNvSpPr>
            <a:spLocks noGrp="1"/>
          </p:cNvSpPr>
          <p:nvPr>
            <p:ph type="body" sz="half" idx="4294967295"/>
          </p:nvPr>
        </p:nvSpPr>
        <p:spPr>
          <a:xfrm>
            <a:off x="5000596" y="1428736"/>
            <a:ext cx="4143404" cy="5143536"/>
          </a:xfrm>
        </p:spPr>
        <p:style>
          <a:lnRef idx="0">
            <a:schemeClr val="dk1"/>
          </a:lnRef>
          <a:fillRef idx="3">
            <a:schemeClr val="dk1"/>
          </a:fillRef>
          <a:effectRef idx="3">
            <a:schemeClr val="dk1"/>
          </a:effectRef>
          <a:fontRef idx="minor">
            <a:schemeClr val="lt1"/>
          </a:fontRef>
        </p:style>
        <p:txBody>
          <a:bodyPr>
            <a:normAutofit fontScale="25000" lnSpcReduction="20000"/>
          </a:bodyPr>
          <a:lstStyle/>
          <a:p>
            <a:pPr indent="180000" algn="ctr">
              <a:buNone/>
            </a:pPr>
            <a:r>
              <a:rPr lang="en-US" sz="12800" dirty="0">
                <a:solidFill>
                  <a:srgbClr val="FF6600"/>
                </a:solidFill>
                <a:latin typeface="Chiller" pitchFamily="82" charset="0"/>
                <a:cs typeface="Arial" pitchFamily="34" charset="0"/>
              </a:rPr>
              <a:t>Most jack-o'-lanterns contain a candle inside. An Irish legend says that jack-o'-lanterns are named after the man called Jack.</a:t>
            </a:r>
            <a:endParaRPr lang="ru-RU" sz="12800" dirty="0">
              <a:solidFill>
                <a:srgbClr val="FF6600"/>
              </a:solidFill>
              <a:latin typeface="Arial" pitchFamily="34" charset="0"/>
              <a:cs typeface="Arial" pitchFamily="34" charset="0"/>
            </a:endParaRPr>
          </a:p>
          <a:p>
            <a:pPr indent="180000" algn="ctr">
              <a:buNone/>
            </a:pPr>
            <a:r>
              <a:rPr lang="en-US" sz="12800" dirty="0">
                <a:solidFill>
                  <a:srgbClr val="FF6600"/>
                </a:solidFill>
                <a:latin typeface="Chiller" pitchFamily="82" charset="0"/>
                <a:cs typeface="Arial" pitchFamily="34" charset="0"/>
              </a:rPr>
              <a:t>He could not enter heaven because he was a miser, and he could not enter hell because he had played jokes on devil. As a result, Jack has to walk on the earth with his lantern until Judgment Day.</a:t>
            </a:r>
            <a:endParaRPr lang="ru-RU" sz="12800" dirty="0">
              <a:solidFill>
                <a:srgbClr val="FF6600"/>
              </a:solidFill>
              <a:latin typeface="Arial" pitchFamily="34" charset="0"/>
              <a:cs typeface="Arial" pitchFamily="34" charset="0"/>
            </a:endParaRPr>
          </a:p>
          <a:p>
            <a:pPr indent="180000"/>
            <a:endParaRPr lang="ru-RU"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номера слайда 4"/>
          <p:cNvSpPr>
            <a:spLocks noGrp="1"/>
          </p:cNvSpPr>
          <p:nvPr>
            <p:ph type="sldNum" sz="quarter" idx="12"/>
          </p:nvPr>
        </p:nvSpPr>
        <p:spPr/>
        <p:txBody>
          <a:bodyPr/>
          <a:lstStyle/>
          <a:p>
            <a:fld id="{B00D267B-A231-4950-8FA8-133F185A75A6}" type="slidenum">
              <a:rPr lang="ru-RU" smtClean="0"/>
              <a:pPr/>
              <a:t>13</a:t>
            </a:fld>
            <a:endParaRPr lang="ru-RU"/>
          </a:p>
        </p:txBody>
      </p:sp>
      <p:pic>
        <p:nvPicPr>
          <p:cNvPr id="6" name="Рисунок 5" descr="pNuXz8TlnuA.jpg"/>
          <p:cNvPicPr>
            <a:picLocks noChangeAspect="1"/>
          </p:cNvPicPr>
          <p:nvPr/>
        </p:nvPicPr>
        <p:blipFill>
          <a:blip r:embed="rId2"/>
          <a:stretch>
            <a:fillRect/>
          </a:stretch>
        </p:blipFill>
        <p:spPr>
          <a:xfrm>
            <a:off x="2928926" y="214290"/>
            <a:ext cx="3357586" cy="3120433"/>
          </a:xfrm>
          <a:prstGeom prst="rect">
            <a:avLst/>
          </a:prstGeom>
        </p:spPr>
      </p:pic>
      <p:pic>
        <p:nvPicPr>
          <p:cNvPr id="9" name="Рисунок 8" descr="fnaitf3CWsY.jpg"/>
          <p:cNvPicPr>
            <a:picLocks noChangeAspect="1"/>
          </p:cNvPicPr>
          <p:nvPr/>
        </p:nvPicPr>
        <p:blipFill>
          <a:blip r:embed="rId3"/>
          <a:stretch>
            <a:fillRect/>
          </a:stretch>
        </p:blipFill>
        <p:spPr>
          <a:xfrm>
            <a:off x="6475911" y="0"/>
            <a:ext cx="2668089" cy="2000240"/>
          </a:xfrm>
          <a:prstGeom prst="rect">
            <a:avLst/>
          </a:prstGeom>
        </p:spPr>
      </p:pic>
      <p:pic>
        <p:nvPicPr>
          <p:cNvPr id="10" name="Рисунок 9" descr="yemjHBYWark.jpg"/>
          <p:cNvPicPr>
            <a:picLocks noChangeAspect="1"/>
          </p:cNvPicPr>
          <p:nvPr/>
        </p:nvPicPr>
        <p:blipFill>
          <a:blip r:embed="rId4"/>
          <a:stretch>
            <a:fillRect/>
          </a:stretch>
        </p:blipFill>
        <p:spPr>
          <a:xfrm>
            <a:off x="0" y="2357430"/>
            <a:ext cx="2833668" cy="2124373"/>
          </a:xfrm>
          <a:prstGeom prst="rect">
            <a:avLst/>
          </a:prstGeom>
        </p:spPr>
      </p:pic>
      <p:pic>
        <p:nvPicPr>
          <p:cNvPr id="12" name="Рисунок 11" descr="tViyc92QKxU.jpg"/>
          <p:cNvPicPr>
            <a:picLocks noChangeAspect="1"/>
          </p:cNvPicPr>
          <p:nvPr/>
        </p:nvPicPr>
        <p:blipFill>
          <a:blip r:embed="rId5"/>
          <a:stretch>
            <a:fillRect/>
          </a:stretch>
        </p:blipFill>
        <p:spPr>
          <a:xfrm>
            <a:off x="0" y="0"/>
            <a:ext cx="2786050" cy="2089538"/>
          </a:xfrm>
          <a:prstGeom prst="rect">
            <a:avLst/>
          </a:prstGeom>
        </p:spPr>
      </p:pic>
      <p:pic>
        <p:nvPicPr>
          <p:cNvPr id="13" name="Рисунок 12" descr="ycxp5oaLRuI.jpg"/>
          <p:cNvPicPr>
            <a:picLocks noChangeAspect="1"/>
          </p:cNvPicPr>
          <p:nvPr/>
        </p:nvPicPr>
        <p:blipFill>
          <a:blip r:embed="rId6"/>
          <a:stretch>
            <a:fillRect/>
          </a:stretch>
        </p:blipFill>
        <p:spPr>
          <a:xfrm>
            <a:off x="6488412" y="2143116"/>
            <a:ext cx="2655588" cy="2286016"/>
          </a:xfrm>
          <a:prstGeom prst="rect">
            <a:avLst/>
          </a:prstGeom>
        </p:spPr>
      </p:pic>
      <p:pic>
        <p:nvPicPr>
          <p:cNvPr id="15" name="Рисунок 14" descr="I1RviWh0IXw.jpg"/>
          <p:cNvPicPr>
            <a:picLocks noChangeAspect="1"/>
          </p:cNvPicPr>
          <p:nvPr/>
        </p:nvPicPr>
        <p:blipFill>
          <a:blip r:embed="rId7"/>
          <a:stretch>
            <a:fillRect/>
          </a:stretch>
        </p:blipFill>
        <p:spPr>
          <a:xfrm>
            <a:off x="0" y="4714884"/>
            <a:ext cx="2857488" cy="2143116"/>
          </a:xfrm>
          <a:prstGeom prst="rect">
            <a:avLst/>
          </a:prstGeom>
        </p:spPr>
      </p:pic>
      <p:pic>
        <p:nvPicPr>
          <p:cNvPr id="17" name="Рисунок 16" descr="XQs-5JcTpms.jpg"/>
          <p:cNvPicPr>
            <a:picLocks noChangeAspect="1"/>
          </p:cNvPicPr>
          <p:nvPr/>
        </p:nvPicPr>
        <p:blipFill>
          <a:blip r:embed="rId8"/>
          <a:srcRect t="5409" r="12827" b="26987"/>
          <a:stretch>
            <a:fillRect/>
          </a:stretch>
        </p:blipFill>
        <p:spPr>
          <a:xfrm>
            <a:off x="6440814" y="4714884"/>
            <a:ext cx="2703186" cy="1928826"/>
          </a:xfrm>
          <a:prstGeom prst="rect">
            <a:avLst/>
          </a:prstGeom>
        </p:spPr>
      </p:pic>
      <p:pic>
        <p:nvPicPr>
          <p:cNvPr id="18" name="Рисунок 17" descr="gMyPl2YQ468.jpg"/>
          <p:cNvPicPr>
            <a:picLocks noChangeAspect="1"/>
          </p:cNvPicPr>
          <p:nvPr/>
        </p:nvPicPr>
        <p:blipFill>
          <a:blip r:embed="rId9"/>
          <a:stretch>
            <a:fillRect/>
          </a:stretch>
        </p:blipFill>
        <p:spPr>
          <a:xfrm>
            <a:off x="3214678" y="3500438"/>
            <a:ext cx="2928958" cy="31432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6000"/>
          </a:stretch>
        </a:blip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14</a:t>
            </a:fld>
            <a:endParaRPr lang="ru-RU"/>
          </a:p>
        </p:txBody>
      </p:sp>
      <p:pic>
        <p:nvPicPr>
          <p:cNvPr id="3" name="Рисунок 2" descr="IMG_0013.JPG"/>
          <p:cNvPicPr>
            <a:picLocks noChangeAspect="1"/>
          </p:cNvPicPr>
          <p:nvPr/>
        </p:nvPicPr>
        <p:blipFill>
          <a:blip r:embed="rId3" cstate="print"/>
          <a:stretch>
            <a:fillRect/>
          </a:stretch>
        </p:blipFill>
        <p:spPr>
          <a:xfrm>
            <a:off x="5143504" y="500042"/>
            <a:ext cx="3798770" cy="2714620"/>
          </a:xfrm>
          <a:prstGeom prst="rect">
            <a:avLst/>
          </a:prstGeom>
        </p:spPr>
      </p:pic>
      <p:pic>
        <p:nvPicPr>
          <p:cNvPr id="4" name="Рисунок 3" descr="IMG_0014.JPG"/>
          <p:cNvPicPr>
            <a:picLocks noChangeAspect="1"/>
          </p:cNvPicPr>
          <p:nvPr/>
        </p:nvPicPr>
        <p:blipFill>
          <a:blip r:embed="rId4" cstate="print"/>
          <a:srcRect l="20690"/>
          <a:stretch>
            <a:fillRect/>
          </a:stretch>
        </p:blipFill>
        <p:spPr>
          <a:xfrm>
            <a:off x="1571604" y="2071678"/>
            <a:ext cx="3286148" cy="3107553"/>
          </a:xfrm>
          <a:prstGeom prst="rect">
            <a:avLst/>
          </a:prstGeom>
        </p:spPr>
      </p:pic>
      <p:pic>
        <p:nvPicPr>
          <p:cNvPr id="5" name="Рисунок 4" descr="IMG_0015.JPG"/>
          <p:cNvPicPr>
            <a:picLocks noChangeAspect="1"/>
          </p:cNvPicPr>
          <p:nvPr/>
        </p:nvPicPr>
        <p:blipFill>
          <a:blip r:embed="rId5" cstate="print"/>
          <a:stretch>
            <a:fillRect/>
          </a:stretch>
        </p:blipFill>
        <p:spPr>
          <a:xfrm>
            <a:off x="5167316" y="3714752"/>
            <a:ext cx="3762401" cy="28218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15</a:t>
            </a:fld>
            <a:endParaRPr lang="ru-RU"/>
          </a:p>
        </p:txBody>
      </p:sp>
      <p:sp>
        <p:nvSpPr>
          <p:cNvPr id="3" name="Прямокутник 2"/>
          <p:cNvSpPr/>
          <p:nvPr/>
        </p:nvSpPr>
        <p:spPr>
          <a:xfrm>
            <a:off x="714348" y="1428736"/>
            <a:ext cx="449995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rgbClr val="FF6600"/>
                </a:solidFill>
                <a:effectLst>
                  <a:outerShdw blurRad="50800" dist="39000" dir="5460000" algn="tl">
                    <a:srgbClr val="000000">
                      <a:alpha val="38000"/>
                    </a:srgbClr>
                  </a:outerShdw>
                </a:effectLst>
              </a:rPr>
              <a:t>The End!</a:t>
            </a:r>
            <a:endParaRPr lang="uk-UA" sz="8800" b="1" dirty="0">
              <a:ln w="11430"/>
              <a:solidFill>
                <a:srgbClr val="FF6600"/>
              </a:solidFill>
              <a:effectLst>
                <a:outerShdw blurRad="50800" dist="39000" dir="5460000" algn="tl">
                  <a:srgbClr val="000000">
                    <a:alpha val="38000"/>
                  </a:srgbClr>
                </a:outerShdw>
              </a:effectLst>
            </a:endParaRPr>
          </a:p>
        </p:txBody>
      </p:sp>
      <p:pic>
        <p:nvPicPr>
          <p:cNvPr id="5" name="Злобный - смех.mp3">
            <a:hlinkClick r:id="" action="ppaction://media"/>
          </p:cNvPr>
          <p:cNvPicPr>
            <a:picLocks noRot="1" noChangeAspect="1"/>
          </p:cNvPicPr>
          <p:nvPr>
            <a:audioFile r:link="rId1"/>
          </p:nvPr>
        </p:nvPicPr>
        <p:blipFill>
          <a:blip r:embed="rId4"/>
          <a:stretch>
            <a:fillRect/>
          </a:stretch>
        </p:blipFill>
        <p:spPr>
          <a:xfrm>
            <a:off x="4572000" y="3429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6000" b="-6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In the year 835 A</a:t>
            </a:r>
            <a:r>
              <a:rPr kumimoji="0" lang="ru-RU"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D. the Roman Catholic Church made November 1st a church holiday to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honour</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all the saints. This day is called All </a:t>
            </a:r>
            <a:r>
              <a:rPr lang="en-US" sz="3600" dirty="0" smtClean="0">
                <a:solidFill>
                  <a:schemeClr val="bg1"/>
                </a:solidFill>
                <a:latin typeface="Chiller" pitchFamily="82" charset="0"/>
                <a:ea typeface="Times New Roman" pitchFamily="18" charset="0"/>
                <a:cs typeface="Arial" pitchFamily="34" charset="0"/>
              </a:rPr>
              <a:t>Saints' </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Day. The Mass said on All Saints' Day was called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Allhallowmass</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The day before All Saints' Day was known all hallows' Eve or All Hallow </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e'en</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a:t>
            </a:r>
            <a:endParaRPr kumimoji="0" lang="ru-RU" sz="3600" i="0" strike="noStrike" cap="none" normalizeH="0" baseline="0" dirty="0" smtClean="0">
              <a:ln>
                <a:noFill/>
              </a:ln>
              <a:solidFill>
                <a:schemeClr val="bg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Since that time many years have passed. Some traditions are gone, new traditions appeared.</a:t>
            </a:r>
            <a:endParaRPr kumimoji="0" lang="ru-RU" sz="3600" i="0" strike="noStrike" cap="none" normalizeH="0" baseline="0" dirty="0" smtClean="0">
              <a:ln>
                <a:noFill/>
              </a:ln>
              <a:solidFill>
                <a:schemeClr val="bg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I am going to tell you about the most popular customs of Halloween. In the United States children wear costumes and masks and go trick-or-treating. Many of them carve jack-o'-</a:t>
            </a:r>
            <a:r>
              <a:rPr kumimoji="0" lang="en-US" sz="3600" i="0" strike="noStrike" cap="none" normalizeH="0" baseline="0" dirty="0" err="1" smtClean="0">
                <a:ln>
                  <a:noFill/>
                </a:ln>
                <a:solidFill>
                  <a:schemeClr val="bg1"/>
                </a:solidFill>
                <a:effectLst/>
                <a:latin typeface="Chiller" pitchFamily="82" charset="0"/>
                <a:ea typeface="Times New Roman" pitchFamily="18" charset="0"/>
                <a:cs typeface="Arial" pitchFamily="34" charset="0"/>
              </a:rPr>
              <a:t>lantens</a:t>
            </a:r>
            <a:r>
              <a:rPr kumimoji="0" lang="en-US" sz="3600" i="0" strike="noStrike" cap="none" normalizeH="0" baseline="0" dirty="0" smtClean="0">
                <a:ln>
                  <a:noFill/>
                </a:ln>
                <a:solidFill>
                  <a:schemeClr val="bg1"/>
                </a:solidFill>
                <a:effectLst/>
                <a:latin typeface="Chiller" pitchFamily="82" charset="0"/>
                <a:ea typeface="Times New Roman" pitchFamily="18" charset="0"/>
                <a:cs typeface="Arial" pitchFamily="34" charset="0"/>
              </a:rPr>
              <a:t> out of pumpkins. Fortunetelling and storytelling about ghosts and witches are popular activities</a:t>
            </a:r>
            <a:endParaRPr kumimoji="0" lang="en-US" sz="3600" i="0" strike="noStrike" cap="none" normalizeH="0" baseline="0" dirty="0" smtClean="0">
              <a:ln>
                <a:noFill/>
              </a:ln>
              <a:solidFill>
                <a:schemeClr val="bg1"/>
              </a:solidFill>
              <a:effectLst/>
              <a:latin typeface="Chiller" pitchFamily="82" charset="0"/>
              <a:cs typeface="Arial" pitchFamily="34" charset="0"/>
            </a:endParaRPr>
          </a:p>
        </p:txBody>
      </p:sp>
      <p:sp>
        <p:nvSpPr>
          <p:cNvPr id="3" name="Номер слайда 2"/>
          <p:cNvSpPr>
            <a:spLocks noGrp="1"/>
          </p:cNvSpPr>
          <p:nvPr>
            <p:ph type="sldNum" sz="quarter" idx="12"/>
          </p:nvPr>
        </p:nvSpPr>
        <p:spPr/>
        <p:txBody>
          <a:bodyPr/>
          <a:lstStyle/>
          <a:p>
            <a:r>
              <a:rPr lang="en-US" dirty="0" smtClean="0"/>
              <a:t>1</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0" y="0"/>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4000" u="none" strike="noStrike" cap="none" normalizeH="0" baseline="0" dirty="0" smtClean="0">
                <a:ln>
                  <a:noFill/>
                </a:ln>
                <a:solidFill>
                  <a:srgbClr val="FFFF00"/>
                </a:solidFill>
                <a:effectLst/>
                <a:latin typeface="Chiller" pitchFamily="82" charset="0"/>
                <a:ea typeface="Times New Roman" pitchFamily="18" charset="0"/>
                <a:cs typeface="Arial" pitchFamily="34" charset="0"/>
              </a:rPr>
              <a:t>The tradition of dressing in costume for Halloween has both European and Celtic roots. Hundreds of years ago, winter was an uncertain and frightening time. Food supplies often ran low and, many people afraid of the dark, the short days of winter were full of constant worry</a:t>
            </a:r>
            <a:r>
              <a:rPr kumimoji="0" lang="en-US" sz="400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en-US" sz="4000" u="none" strike="noStrike" cap="none" normalizeH="0" baseline="0" dirty="0" smtClean="0">
              <a:ln>
                <a:noFill/>
              </a:ln>
              <a:solidFill>
                <a:srgbClr val="FFFF00"/>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2</a:t>
            </a:r>
            <a:endParaRPr lang="ru-RU" dirty="0"/>
          </a:p>
        </p:txBody>
      </p:sp>
      <p:pic>
        <p:nvPicPr>
          <p:cNvPr id="1026" name="Picture 2" descr="C:\Users\Даша\Desktop\IMG_0014.JPG"/>
          <p:cNvPicPr>
            <a:picLocks noChangeAspect="1" noChangeArrowheads="1"/>
          </p:cNvPicPr>
          <p:nvPr/>
        </p:nvPicPr>
        <p:blipFill>
          <a:blip r:embed="rId3" cstate="print"/>
          <a:srcRect/>
          <a:stretch>
            <a:fillRect/>
          </a:stretch>
        </p:blipFill>
        <p:spPr bwMode="auto">
          <a:xfrm>
            <a:off x="30170616" y="29718184"/>
            <a:ext cx="5651397" cy="42385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4</a:t>
            </a:fld>
            <a:endParaRPr lang="ru-RU"/>
          </a:p>
        </p:txBody>
      </p:sp>
      <p:sp>
        <p:nvSpPr>
          <p:cNvPr id="3" name="Прямокутник 2"/>
          <p:cNvSpPr/>
          <p:nvPr/>
        </p:nvSpPr>
        <p:spPr>
          <a:xfrm>
            <a:off x="206682" y="0"/>
            <a:ext cx="893731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Examles</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of Halloween make-up and costumes</a:t>
            </a:r>
            <a:endParaRPr lang="uk-UA"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Рисунок 3" descr="zombie-halloween-makeup.jpg"/>
          <p:cNvPicPr>
            <a:picLocks noChangeAspect="1"/>
          </p:cNvPicPr>
          <p:nvPr/>
        </p:nvPicPr>
        <p:blipFill>
          <a:blip r:embed="rId2"/>
          <a:stretch>
            <a:fillRect/>
          </a:stretch>
        </p:blipFill>
        <p:spPr>
          <a:xfrm>
            <a:off x="214282" y="571480"/>
            <a:ext cx="2357422" cy="3367746"/>
          </a:xfrm>
          <a:prstGeom prst="rect">
            <a:avLst/>
          </a:prstGeom>
        </p:spPr>
      </p:pic>
      <p:pic>
        <p:nvPicPr>
          <p:cNvPr id="5" name="Рисунок 4" descr="gf8qRKQdocQ.jpg"/>
          <p:cNvPicPr>
            <a:picLocks noChangeAspect="1"/>
          </p:cNvPicPr>
          <p:nvPr/>
        </p:nvPicPr>
        <p:blipFill>
          <a:blip r:embed="rId3"/>
          <a:stretch>
            <a:fillRect/>
          </a:stretch>
        </p:blipFill>
        <p:spPr>
          <a:xfrm>
            <a:off x="6762750" y="3286124"/>
            <a:ext cx="2381250" cy="3571876"/>
          </a:xfrm>
          <a:prstGeom prst="rect">
            <a:avLst/>
          </a:prstGeom>
        </p:spPr>
      </p:pic>
      <p:pic>
        <p:nvPicPr>
          <p:cNvPr id="6" name="Рисунок 5" descr="IpTFT5f_ZaA.jpg"/>
          <p:cNvPicPr>
            <a:picLocks noChangeAspect="1"/>
          </p:cNvPicPr>
          <p:nvPr/>
        </p:nvPicPr>
        <p:blipFill>
          <a:blip r:embed="rId4"/>
          <a:stretch>
            <a:fillRect/>
          </a:stretch>
        </p:blipFill>
        <p:spPr>
          <a:xfrm>
            <a:off x="4643438" y="4112641"/>
            <a:ext cx="2107591" cy="2745359"/>
          </a:xfrm>
          <a:prstGeom prst="rect">
            <a:avLst/>
          </a:prstGeom>
        </p:spPr>
      </p:pic>
      <p:pic>
        <p:nvPicPr>
          <p:cNvPr id="7" name="Рисунок 6" descr="REkLaVFWN6k.jpg"/>
          <p:cNvPicPr>
            <a:picLocks noChangeAspect="1"/>
          </p:cNvPicPr>
          <p:nvPr/>
        </p:nvPicPr>
        <p:blipFill>
          <a:blip r:embed="rId5"/>
          <a:stretch>
            <a:fillRect/>
          </a:stretch>
        </p:blipFill>
        <p:spPr>
          <a:xfrm flipH="1">
            <a:off x="428596" y="4357694"/>
            <a:ext cx="2526037" cy="2091557"/>
          </a:xfrm>
          <a:prstGeom prst="rect">
            <a:avLst/>
          </a:prstGeom>
        </p:spPr>
      </p:pic>
      <p:pic>
        <p:nvPicPr>
          <p:cNvPr id="8" name="Рисунок 7" descr="1352188723_living-doll-halloween-makeup-tutorial.jpg"/>
          <p:cNvPicPr>
            <a:picLocks noChangeAspect="1"/>
          </p:cNvPicPr>
          <p:nvPr/>
        </p:nvPicPr>
        <p:blipFill>
          <a:blip r:embed="rId6"/>
          <a:stretch>
            <a:fillRect/>
          </a:stretch>
        </p:blipFill>
        <p:spPr>
          <a:xfrm>
            <a:off x="6072198" y="1214422"/>
            <a:ext cx="2687833" cy="2147884"/>
          </a:xfrm>
          <a:prstGeom prst="rect">
            <a:avLst/>
          </a:prstGeom>
        </p:spPr>
      </p:pic>
      <p:pic>
        <p:nvPicPr>
          <p:cNvPr id="10" name="Рисунок 9" descr="Unzipped Zipper Face Makeup 2.jpg"/>
          <p:cNvPicPr>
            <a:picLocks noChangeAspect="1"/>
          </p:cNvPicPr>
          <p:nvPr/>
        </p:nvPicPr>
        <p:blipFill>
          <a:blip r:embed="rId7" cstate="print"/>
          <a:stretch>
            <a:fillRect/>
          </a:stretch>
        </p:blipFill>
        <p:spPr>
          <a:xfrm>
            <a:off x="2643174" y="714356"/>
            <a:ext cx="3643338" cy="2049378"/>
          </a:xfrm>
          <a:prstGeom prst="rect">
            <a:avLst/>
          </a:prstGeom>
        </p:spPr>
      </p:pic>
      <p:pic>
        <p:nvPicPr>
          <p:cNvPr id="11" name="Рисунок 10" descr="IVwmkMOuke8.jpg"/>
          <p:cNvPicPr>
            <a:picLocks noChangeAspect="1"/>
          </p:cNvPicPr>
          <p:nvPr/>
        </p:nvPicPr>
        <p:blipFill>
          <a:blip r:embed="rId8"/>
          <a:srcRect r="32596"/>
          <a:stretch>
            <a:fillRect/>
          </a:stretch>
        </p:blipFill>
        <p:spPr>
          <a:xfrm flipH="1">
            <a:off x="2428860" y="2928933"/>
            <a:ext cx="2286016" cy="29166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B00D267B-A231-4950-8FA8-133F185A75A6}" type="slidenum">
              <a:rPr lang="ru-RU" smtClean="0"/>
              <a:pPr/>
              <a:t>5</a:t>
            </a:fld>
            <a:endParaRPr lang="ru-RU"/>
          </a:p>
        </p:txBody>
      </p:sp>
      <p:pic>
        <p:nvPicPr>
          <p:cNvPr id="3" name="Рисунок 2" descr="1812331_b6d9148d.jpg"/>
          <p:cNvPicPr>
            <a:picLocks noChangeAspect="1"/>
          </p:cNvPicPr>
          <p:nvPr/>
        </p:nvPicPr>
        <p:blipFill>
          <a:blip r:embed="rId2" cstate="print"/>
          <a:stretch>
            <a:fillRect/>
          </a:stretch>
        </p:blipFill>
        <p:spPr>
          <a:xfrm>
            <a:off x="0" y="0"/>
            <a:ext cx="2857520" cy="1898210"/>
          </a:xfrm>
          <a:prstGeom prst="rect">
            <a:avLst/>
          </a:prstGeom>
        </p:spPr>
      </p:pic>
      <p:pic>
        <p:nvPicPr>
          <p:cNvPr id="4" name="Рисунок 3" descr="Best-Halloween-Makeup.jpg"/>
          <p:cNvPicPr>
            <a:picLocks noChangeAspect="1"/>
          </p:cNvPicPr>
          <p:nvPr/>
        </p:nvPicPr>
        <p:blipFill>
          <a:blip r:embed="rId3"/>
          <a:stretch>
            <a:fillRect/>
          </a:stretch>
        </p:blipFill>
        <p:spPr>
          <a:xfrm>
            <a:off x="2428860" y="2214554"/>
            <a:ext cx="3214710" cy="2196718"/>
          </a:xfrm>
          <a:prstGeom prst="rect">
            <a:avLst/>
          </a:prstGeom>
        </p:spPr>
      </p:pic>
      <p:pic>
        <p:nvPicPr>
          <p:cNvPr id="5" name="Рисунок 4" descr="2.jpg"/>
          <p:cNvPicPr>
            <a:picLocks noChangeAspect="1"/>
          </p:cNvPicPr>
          <p:nvPr/>
        </p:nvPicPr>
        <p:blipFill>
          <a:blip r:embed="rId4"/>
          <a:stretch>
            <a:fillRect/>
          </a:stretch>
        </p:blipFill>
        <p:spPr>
          <a:xfrm>
            <a:off x="3500430" y="0"/>
            <a:ext cx="3071834" cy="2051546"/>
          </a:xfrm>
          <a:prstGeom prst="rect">
            <a:avLst/>
          </a:prstGeom>
        </p:spPr>
      </p:pic>
      <p:pic>
        <p:nvPicPr>
          <p:cNvPr id="6" name="Рисунок 5" descr="sexy-vampire-makeup-for-halloween.jpg"/>
          <p:cNvPicPr>
            <a:picLocks noChangeAspect="1"/>
          </p:cNvPicPr>
          <p:nvPr/>
        </p:nvPicPr>
        <p:blipFill>
          <a:blip r:embed="rId5" cstate="print"/>
          <a:stretch>
            <a:fillRect/>
          </a:stretch>
        </p:blipFill>
        <p:spPr>
          <a:xfrm flipH="1">
            <a:off x="0" y="4571984"/>
            <a:ext cx="1714512" cy="2286016"/>
          </a:xfrm>
          <a:prstGeom prst="rect">
            <a:avLst/>
          </a:prstGeom>
        </p:spPr>
      </p:pic>
      <p:pic>
        <p:nvPicPr>
          <p:cNvPr id="7" name="Рисунок 6" descr="Halloween-make-up (1).jpg"/>
          <p:cNvPicPr>
            <a:picLocks noChangeAspect="1"/>
          </p:cNvPicPr>
          <p:nvPr/>
        </p:nvPicPr>
        <p:blipFill>
          <a:blip r:embed="rId6"/>
          <a:stretch>
            <a:fillRect/>
          </a:stretch>
        </p:blipFill>
        <p:spPr>
          <a:xfrm>
            <a:off x="2428860" y="4690617"/>
            <a:ext cx="3143272" cy="2167383"/>
          </a:xfrm>
          <a:prstGeom prst="rect">
            <a:avLst/>
          </a:prstGeom>
        </p:spPr>
      </p:pic>
      <p:pic>
        <p:nvPicPr>
          <p:cNvPr id="8" name="Рисунок 7" descr="s_great_halloween_make_up_1986119819.jpg"/>
          <p:cNvPicPr>
            <a:picLocks noChangeAspect="1"/>
          </p:cNvPicPr>
          <p:nvPr/>
        </p:nvPicPr>
        <p:blipFill>
          <a:blip r:embed="rId7"/>
          <a:stretch>
            <a:fillRect/>
          </a:stretch>
        </p:blipFill>
        <p:spPr>
          <a:xfrm>
            <a:off x="214282" y="2428868"/>
            <a:ext cx="2000264" cy="1690364"/>
          </a:xfrm>
          <a:prstGeom prst="rect">
            <a:avLst/>
          </a:prstGeom>
        </p:spPr>
      </p:pic>
      <p:pic>
        <p:nvPicPr>
          <p:cNvPr id="9" name="Рисунок 8" descr="QO37Pw_gGW8.jpg"/>
          <p:cNvPicPr>
            <a:picLocks noChangeAspect="1"/>
          </p:cNvPicPr>
          <p:nvPr/>
        </p:nvPicPr>
        <p:blipFill>
          <a:blip r:embed="rId8"/>
          <a:stretch>
            <a:fillRect/>
          </a:stretch>
        </p:blipFill>
        <p:spPr>
          <a:xfrm>
            <a:off x="6909786" y="0"/>
            <a:ext cx="2234214" cy="3357562"/>
          </a:xfrm>
          <a:prstGeom prst="rect">
            <a:avLst/>
          </a:prstGeom>
        </p:spPr>
      </p:pic>
      <p:pic>
        <p:nvPicPr>
          <p:cNvPr id="10" name="Рисунок 9" descr="9VsT77nR2vI.jpg"/>
          <p:cNvPicPr>
            <a:picLocks noChangeAspect="1"/>
          </p:cNvPicPr>
          <p:nvPr/>
        </p:nvPicPr>
        <p:blipFill>
          <a:blip r:embed="rId9"/>
          <a:stretch>
            <a:fillRect/>
          </a:stretch>
        </p:blipFill>
        <p:spPr>
          <a:xfrm>
            <a:off x="6215074" y="3643314"/>
            <a:ext cx="2214578" cy="295399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25000" b="-3000"/>
          </a:stretch>
        </a:blipFill>
        <a:effectLst/>
      </p:bgPr>
    </p:bg>
    <p:spTree>
      <p:nvGrpSpPr>
        <p:cNvPr id="1" name=""/>
        <p:cNvGrpSpPr/>
        <p:nvPr/>
      </p:nvGrpSpPr>
      <p:grpSpPr>
        <a:xfrm>
          <a:off x="0" y="0"/>
          <a:ext cx="0" cy="0"/>
          <a:chOff x="0" y="0"/>
          <a:chExt cx="0" cy="0"/>
        </a:xfrm>
      </p:grpSpPr>
      <p:pic>
        <p:nvPicPr>
          <p:cNvPr id="9" name="Місце для зображення 8" descr="The-Ghost-With-the-Pumpkin.jpg"/>
          <p:cNvPicPr>
            <a:picLocks noGrp="1" noChangeAspect="1"/>
          </p:cNvPicPr>
          <p:nvPr>
            <p:ph type="pic" idx="1"/>
          </p:nvPr>
        </p:nvPicPr>
        <p:blipFill>
          <a:blip r:embed="rId3" cstate="print"/>
          <a:srcRect l="8333" r="8333"/>
          <a:stretch>
            <a:fillRect/>
          </a:stretch>
        </p:blipFill>
        <p:spPr>
          <a:xfrm>
            <a:off x="2071670" y="285728"/>
            <a:ext cx="4857784" cy="3643338"/>
          </a:xfrm>
        </p:spPr>
      </p:pic>
      <p:sp>
        <p:nvSpPr>
          <p:cNvPr id="4" name="Текст 3"/>
          <p:cNvSpPr>
            <a:spLocks noGrp="1"/>
          </p:cNvSpPr>
          <p:nvPr>
            <p:ph type="body" sz="half" idx="2"/>
          </p:nvPr>
        </p:nvSpPr>
        <p:spPr>
          <a:xfrm>
            <a:off x="0" y="4071942"/>
            <a:ext cx="9001156" cy="2571744"/>
          </a:xfrm>
        </p:spPr>
        <p:txBody>
          <a:bodyPr>
            <a:noAutofit/>
          </a:bodyPr>
          <a:lstStyle/>
          <a:p>
            <a:pPr indent="180000" algn="ctr"/>
            <a:r>
              <a:rPr lang="en-US" sz="2800" dirty="0">
                <a:solidFill>
                  <a:srgbClr val="FF0000"/>
                </a:solidFill>
                <a:latin typeface="Chiller" pitchFamily="82" charset="0"/>
                <a:cs typeface="Arial" pitchFamily="34" charset="0"/>
              </a:rPr>
              <a:t>On Halloween, when it was believed that ghosts came back to the earthly world, people thought that they would encounter ghosts if they left their homes. To avoid being recognized by these ghosts, people would wear masks when they left their homes after dark so that the ghosts would mistake them for fellow spirits</a:t>
            </a:r>
            <a:r>
              <a:rPr lang="en-US" sz="2800" dirty="0" smtClean="0">
                <a:solidFill>
                  <a:srgbClr val="FF0000"/>
                </a:solidFill>
                <a:latin typeface="Chiller" pitchFamily="82" charset="0"/>
                <a:cs typeface="Arial" pitchFamily="34" charset="0"/>
              </a:rPr>
              <a:t>.</a:t>
            </a:r>
          </a:p>
          <a:p>
            <a:pPr indent="180000" algn="ctr"/>
            <a:r>
              <a:rPr lang="en-US" sz="2800" dirty="0">
                <a:solidFill>
                  <a:srgbClr val="FF0000"/>
                </a:solidFill>
                <a:latin typeface="Chiller" pitchFamily="82" charset="0"/>
                <a:cs typeface="Arial" pitchFamily="34" charset="0"/>
              </a:rPr>
              <a:t>On Halloween, people placed bowls of food outside their homes to appease the ghosts and prevent them from attempting to enter their home.</a:t>
            </a:r>
            <a:endParaRPr lang="ru-RU" sz="2800" dirty="0">
              <a:solidFill>
                <a:srgbClr val="FF0000"/>
              </a:solidFill>
              <a:latin typeface="Arial" pitchFamily="34" charset="0"/>
              <a:cs typeface="Arial" pitchFamily="34" charset="0"/>
            </a:endParaRPr>
          </a:p>
          <a:p>
            <a:pPr indent="360000" algn="just"/>
            <a:endParaRPr lang="en-US" sz="2400" dirty="0" smtClean="0"/>
          </a:p>
          <a:p>
            <a:pPr indent="360000"/>
            <a:endParaRPr lang="ru-RU" sz="2400" dirty="0"/>
          </a:p>
          <a:p>
            <a:endParaRPr lang="ru-RU" sz="2400" dirty="0"/>
          </a:p>
        </p:txBody>
      </p:sp>
      <p:sp>
        <p:nvSpPr>
          <p:cNvPr id="5" name="Номер слайда 4"/>
          <p:cNvSpPr>
            <a:spLocks noGrp="1"/>
          </p:cNvSpPr>
          <p:nvPr>
            <p:ph type="sldNum" sz="quarter" idx="12"/>
          </p:nvPr>
        </p:nvSpPr>
        <p:spPr/>
        <p:txBody>
          <a:bodyPr/>
          <a:lstStyle/>
          <a:p>
            <a:r>
              <a:rPr lang="en-US" dirty="0" smtClean="0"/>
              <a:t>3</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1857356" y="0"/>
            <a:ext cx="5238750" cy="3419475"/>
          </a:xfrm>
          <a:prstGeom prst="rect">
            <a:avLst/>
          </a:prstGeom>
          <a:noFill/>
        </p:spPr>
      </p:pic>
      <p:sp>
        <p:nvSpPr>
          <p:cNvPr id="26627" name="Rectangle 3"/>
          <p:cNvSpPr>
            <a:spLocks noChangeArrowheads="1"/>
          </p:cNvSpPr>
          <p:nvPr/>
        </p:nvSpPr>
        <p:spPr bwMode="auto">
          <a:xfrm>
            <a:off x="0" y="400050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FF6600"/>
                </a:solidFill>
                <a:latin typeface="Chiller" pitchFamily="82" charset="0"/>
                <a:ea typeface="Times New Roman" pitchFamily="18" charset="0"/>
                <a:cs typeface="Arial" pitchFamily="34" charset="0"/>
              </a:rPr>
              <a:t>F</a:t>
            </a:r>
            <a:r>
              <a:rPr kumimoji="0" lang="en-US"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ire was very important to the Celts as it was to all early people. In the old days people lit bonfires to ward away evil spirits and in some places they used to </a:t>
            </a:r>
            <a:r>
              <a:rPr kumimoji="0" lang="ru-RU"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    </a:t>
            </a:r>
            <a:r>
              <a:rPr kumimoji="0" lang="en-US"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jump </a:t>
            </a:r>
            <a:r>
              <a:rPr kumimoji="0" lang="en-US" sz="2800" b="0" i="0" u="none" strike="noStrike" cap="none" normalizeH="0" baseline="0" dirty="0" smtClean="0">
                <a:ln>
                  <a:noFill/>
                </a:ln>
                <a:solidFill>
                  <a:srgbClr val="FF6600"/>
                </a:solidFill>
                <a:effectLst/>
                <a:latin typeface="Chiller" pitchFamily="82" charset="0"/>
                <a:ea typeface="Times New Roman" pitchFamily="18" charset="0"/>
                <a:cs typeface="Arial" pitchFamily="34" charset="0"/>
              </a:rPr>
              <a:t>over the fire to bring good luck. Today, we light candles in pumpkin and then put them outside our homes to ward of evil spirits.</a:t>
            </a:r>
            <a:endParaRPr kumimoji="0" lang="en-US" sz="2800" b="0" i="0" u="none" strike="noStrike" cap="none" normalizeH="0" baseline="0" dirty="0" smtClean="0">
              <a:ln>
                <a:noFill/>
              </a:ln>
              <a:solidFill>
                <a:srgbClr val="FF6600"/>
              </a:solidFill>
              <a:effectLst/>
              <a:latin typeface="Chiller" pitchFamily="82"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4</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8675" name="Picture 3"/>
          <p:cNvPicPr>
            <a:picLocks noGrp="1" noChangeAspect="1" noChangeArrowheads="1"/>
          </p:cNvPicPr>
          <p:nvPr>
            <p:ph type="pic" idx="1"/>
          </p:nvPr>
        </p:nvPicPr>
        <p:blipFill>
          <a:blip r:embed="rId3"/>
          <a:srcRect l="418" r="418"/>
          <a:stretch>
            <a:fillRect/>
          </a:stretch>
        </p:blipFill>
        <p:spPr bwMode="auto">
          <a:xfrm>
            <a:off x="2571736" y="714356"/>
            <a:ext cx="4143404" cy="3133733"/>
          </a:xfrm>
          <a:prstGeom prst="ellipse">
            <a:avLst/>
          </a:prstGeom>
          <a:ln>
            <a:noFill/>
          </a:ln>
          <a:effectLst>
            <a:softEdge rad="112500"/>
          </a:effectLst>
        </p:spPr>
      </p:pic>
      <p:sp>
        <p:nvSpPr>
          <p:cNvPr id="4" name="Текст 3"/>
          <p:cNvSpPr>
            <a:spLocks noGrp="1"/>
          </p:cNvSpPr>
          <p:nvPr>
            <p:ph type="body" sz="half" idx="2"/>
          </p:nvPr>
        </p:nvSpPr>
        <p:spPr>
          <a:xfrm>
            <a:off x="142844" y="3929066"/>
            <a:ext cx="9001156" cy="1714512"/>
          </a:xfrm>
        </p:spPr>
        <p:txBody>
          <a:bodyPr>
            <a:noAutofit/>
          </a:bodyPr>
          <a:lstStyle/>
          <a:p>
            <a:pPr indent="180000" algn="just"/>
            <a:r>
              <a:rPr lang="en-US" sz="3200" dirty="0">
                <a:solidFill>
                  <a:srgbClr val="FFFF00"/>
                </a:solidFill>
                <a:latin typeface="Chiller" pitchFamily="82" charset="0"/>
                <a:cs typeface="Arial" pitchFamily="34" charset="0"/>
              </a:rPr>
              <a:t>It has the roman origins. The Roman festival for remembering the dead was also in October. During this time, the Romans remembered their goddess, Pomona. She was the goddess of the trees and fruits, and when the Romans came to Britain, they began to hold these two festivals on the same </a:t>
            </a:r>
            <a:r>
              <a:rPr lang="en-US" sz="3200" dirty="0" smtClean="0">
                <a:solidFill>
                  <a:srgbClr val="FFFF00"/>
                </a:solidFill>
                <a:latin typeface="Chiller" pitchFamily="82" charset="0"/>
                <a:cs typeface="Arial" pitchFamily="34" charset="0"/>
              </a:rPr>
              <a:t>day. </a:t>
            </a:r>
            <a:r>
              <a:rPr lang="en-US" sz="3200" dirty="0">
                <a:solidFill>
                  <a:srgbClr val="FFFF00"/>
                </a:solidFill>
                <a:latin typeface="Chiller" pitchFamily="82" charset="0"/>
                <a:cs typeface="Arial" pitchFamily="34" charset="0"/>
              </a:rPr>
              <a:t>Apples probably became associated with Halloween because of this festival. </a:t>
            </a:r>
            <a:endParaRPr lang="ru-RU" sz="3200" dirty="0">
              <a:solidFill>
                <a:srgbClr val="FFFF00"/>
              </a:solidFill>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r>
              <a:rPr lang="en-US" dirty="0" smtClean="0"/>
              <a:t>5</a:t>
            </a:r>
            <a:endParaRPr lang="ru-RU" dirty="0"/>
          </a:p>
        </p:txBody>
      </p:sp>
      <p:sp>
        <p:nvSpPr>
          <p:cNvPr id="28674" name="Rectangle 2"/>
          <p:cNvSpPr>
            <a:spLocks noChangeArrowheads="1"/>
          </p:cNvSpPr>
          <p:nvPr/>
        </p:nvSpPr>
        <p:spPr bwMode="auto">
          <a:xfrm>
            <a:off x="2643174" y="0"/>
            <a:ext cx="44550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00"/>
                </a:solidFill>
                <a:effectLst/>
                <a:latin typeface="Chiller" pitchFamily="82" charset="0"/>
                <a:ea typeface="Times New Roman" pitchFamily="18" charset="0"/>
                <a:cs typeface="Arial" pitchFamily="34" charset="0"/>
              </a:rPr>
              <a:t>Another tradition is Apple Bobbing.</a:t>
            </a:r>
            <a:endParaRPr kumimoji="0" lang="en-US" sz="2800" b="0" i="0" u="none" strike="noStrike" cap="none" normalizeH="0" baseline="0" dirty="0" smtClean="0">
              <a:ln>
                <a:noFill/>
              </a:ln>
              <a:solidFill>
                <a:srgbClr val="FFFF00"/>
              </a:solidFill>
              <a:effectLst/>
              <a:latin typeface="Chiller" pitchFamily="82"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Прямокутник 53"/>
          <p:cNvSpPr/>
          <p:nvPr/>
        </p:nvSpPr>
        <p:spPr>
          <a:xfrm>
            <a:off x="1928794" y="0"/>
            <a:ext cx="5008102" cy="584775"/>
          </a:xfrm>
          <a:prstGeom prst="rect">
            <a:avLst/>
          </a:prstGeom>
        </p:spPr>
        <p:txBody>
          <a:bodyPr wrap="none">
            <a:spAutoFit/>
          </a:bodyPr>
          <a:lstStyle/>
          <a:p>
            <a:pPr lvl="0" algn="ctr"/>
            <a:r>
              <a:rPr lang="en-US" sz="3200" b="1" dirty="0" err="1" smtClean="0">
                <a:ln w="1905"/>
                <a:solidFill>
                  <a:srgbClr val="FFFF00"/>
                </a:solidFill>
                <a:effectLst>
                  <a:innerShdw blurRad="69850" dist="43180" dir="5400000">
                    <a:srgbClr val="000000">
                      <a:alpha val="65000"/>
                    </a:srgbClr>
                  </a:innerShdw>
                </a:effectLst>
              </a:rPr>
              <a:t>Examles</a:t>
            </a:r>
            <a:r>
              <a:rPr lang="en-US" sz="3200" b="1" dirty="0" smtClean="0">
                <a:ln w="1905"/>
                <a:solidFill>
                  <a:srgbClr val="FFFF00"/>
                </a:solidFill>
                <a:effectLst>
                  <a:innerShdw blurRad="69850" dist="43180" dir="5400000">
                    <a:srgbClr val="000000">
                      <a:alpha val="65000"/>
                    </a:srgbClr>
                  </a:innerShdw>
                </a:effectLst>
              </a:rPr>
              <a:t> of Halloween food</a:t>
            </a:r>
            <a:endParaRPr lang="uk-UA" sz="3200" b="1" dirty="0">
              <a:ln w="1905"/>
              <a:solidFill>
                <a:srgbClr val="FFFF00"/>
              </a:solidFill>
              <a:effectLst>
                <a:innerShdw blurRad="69850" dist="43180" dir="5400000">
                  <a:srgbClr val="000000">
                    <a:alpha val="65000"/>
                  </a:srgbClr>
                </a:innerShdw>
              </a:effectLst>
            </a:endParaRPr>
          </a:p>
        </p:txBody>
      </p:sp>
      <p:pic>
        <p:nvPicPr>
          <p:cNvPr id="57" name="Рисунок 56" descr="2g0LniCwldU.jpg"/>
          <p:cNvPicPr>
            <a:picLocks noChangeAspect="1"/>
          </p:cNvPicPr>
          <p:nvPr/>
        </p:nvPicPr>
        <p:blipFill>
          <a:blip r:embed="rId2"/>
          <a:stretch>
            <a:fillRect/>
          </a:stretch>
        </p:blipFill>
        <p:spPr>
          <a:xfrm>
            <a:off x="142844" y="2786058"/>
            <a:ext cx="2453228" cy="1785950"/>
          </a:xfrm>
          <a:prstGeom prst="rect">
            <a:avLst/>
          </a:prstGeom>
        </p:spPr>
      </p:pic>
      <p:pic>
        <p:nvPicPr>
          <p:cNvPr id="58" name="Рисунок 57" descr="DNRcwsXQ1mQ.jpg"/>
          <p:cNvPicPr>
            <a:picLocks noChangeAspect="1"/>
          </p:cNvPicPr>
          <p:nvPr/>
        </p:nvPicPr>
        <p:blipFill>
          <a:blip r:embed="rId3"/>
          <a:stretch>
            <a:fillRect/>
          </a:stretch>
        </p:blipFill>
        <p:spPr>
          <a:xfrm>
            <a:off x="6215074" y="4643446"/>
            <a:ext cx="2571768" cy="1717942"/>
          </a:xfrm>
          <a:prstGeom prst="rect">
            <a:avLst/>
          </a:prstGeom>
        </p:spPr>
      </p:pic>
      <p:pic>
        <p:nvPicPr>
          <p:cNvPr id="60" name="Рисунок 59" descr="gdTb9O-pSGY.jpg"/>
          <p:cNvPicPr>
            <a:picLocks noChangeAspect="1"/>
          </p:cNvPicPr>
          <p:nvPr/>
        </p:nvPicPr>
        <p:blipFill>
          <a:blip r:embed="rId4"/>
          <a:stretch>
            <a:fillRect/>
          </a:stretch>
        </p:blipFill>
        <p:spPr>
          <a:xfrm>
            <a:off x="3071802" y="1071546"/>
            <a:ext cx="3000396" cy="2526649"/>
          </a:xfrm>
          <a:prstGeom prst="rect">
            <a:avLst/>
          </a:prstGeom>
        </p:spPr>
      </p:pic>
      <p:pic>
        <p:nvPicPr>
          <p:cNvPr id="62" name="Рисунок 61" descr="vtENdywh5F0.jpg"/>
          <p:cNvPicPr>
            <a:picLocks noChangeAspect="1"/>
          </p:cNvPicPr>
          <p:nvPr/>
        </p:nvPicPr>
        <p:blipFill>
          <a:blip r:embed="rId5"/>
          <a:stretch>
            <a:fillRect/>
          </a:stretch>
        </p:blipFill>
        <p:spPr>
          <a:xfrm>
            <a:off x="6429356" y="571480"/>
            <a:ext cx="2714644" cy="1563871"/>
          </a:xfrm>
          <a:prstGeom prst="rect">
            <a:avLst/>
          </a:prstGeom>
        </p:spPr>
      </p:pic>
      <p:pic>
        <p:nvPicPr>
          <p:cNvPr id="63" name="Рисунок 62" descr="HYaro9Ub4RY.jpg"/>
          <p:cNvPicPr>
            <a:picLocks noChangeAspect="1"/>
          </p:cNvPicPr>
          <p:nvPr/>
        </p:nvPicPr>
        <p:blipFill>
          <a:blip r:embed="rId6"/>
          <a:stretch>
            <a:fillRect/>
          </a:stretch>
        </p:blipFill>
        <p:spPr>
          <a:xfrm>
            <a:off x="285720" y="714356"/>
            <a:ext cx="2357454" cy="1579494"/>
          </a:xfrm>
          <a:prstGeom prst="rect">
            <a:avLst/>
          </a:prstGeom>
        </p:spPr>
      </p:pic>
      <p:pic>
        <p:nvPicPr>
          <p:cNvPr id="64" name="Рисунок 63" descr="A-F4oO-CY70.jpg"/>
          <p:cNvPicPr>
            <a:picLocks noChangeAspect="1"/>
          </p:cNvPicPr>
          <p:nvPr/>
        </p:nvPicPr>
        <p:blipFill>
          <a:blip r:embed="rId7"/>
          <a:stretch>
            <a:fillRect/>
          </a:stretch>
        </p:blipFill>
        <p:spPr>
          <a:xfrm>
            <a:off x="2857488" y="3929066"/>
            <a:ext cx="3071834" cy="2457467"/>
          </a:xfrm>
          <a:prstGeom prst="rect">
            <a:avLst/>
          </a:prstGeom>
        </p:spPr>
      </p:pic>
      <p:pic>
        <p:nvPicPr>
          <p:cNvPr id="65" name="Рисунок 64" descr="1350456833_00.jpg"/>
          <p:cNvPicPr>
            <a:picLocks noChangeAspect="1"/>
          </p:cNvPicPr>
          <p:nvPr/>
        </p:nvPicPr>
        <p:blipFill>
          <a:blip r:embed="rId8"/>
          <a:stretch>
            <a:fillRect/>
          </a:stretch>
        </p:blipFill>
        <p:spPr>
          <a:xfrm>
            <a:off x="6357950" y="2357430"/>
            <a:ext cx="2609771" cy="1956010"/>
          </a:xfrm>
          <a:prstGeom prst="rect">
            <a:avLst/>
          </a:prstGeom>
        </p:spPr>
      </p:pic>
      <p:pic>
        <p:nvPicPr>
          <p:cNvPr id="66" name="Рисунок 65" descr="1350456834_recept-j.jpg"/>
          <p:cNvPicPr>
            <a:picLocks noChangeAspect="1"/>
          </p:cNvPicPr>
          <p:nvPr/>
        </p:nvPicPr>
        <p:blipFill>
          <a:blip r:embed="rId9"/>
          <a:stretch>
            <a:fillRect/>
          </a:stretch>
        </p:blipFill>
        <p:spPr>
          <a:xfrm flipH="1">
            <a:off x="214281" y="4786322"/>
            <a:ext cx="2471811" cy="18573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383</TotalTime>
  <Words>586</Words>
  <Application>Microsoft Office PowerPoint</Application>
  <PresentationFormat>Екран (4:3)</PresentationFormat>
  <Paragraphs>32</Paragraphs>
  <Slides>15</Slides>
  <Notes>1</Notes>
  <HiddenSlides>0</HiddenSlides>
  <MMClips>2</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Модуль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Jack-o'-lanterns are hallowed-out pumpkins with face carved into one side. </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Слава</dc:creator>
  <cp:lastModifiedBy>Даша</cp:lastModifiedBy>
  <cp:revision>38</cp:revision>
  <dcterms:created xsi:type="dcterms:W3CDTF">2012-11-22T11:41:10Z</dcterms:created>
  <dcterms:modified xsi:type="dcterms:W3CDTF">2013-11-17T22:46:58Z</dcterms:modified>
</cp:coreProperties>
</file>